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1" r:id="rId2"/>
    <p:sldId id="45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249F1E3-B862-46FA-B336-D81BCBD92C57}"/>
              </a:ext>
            </a:extLst>
          </p:cNvPr>
          <p:cNvGrpSpPr/>
          <p:nvPr/>
        </p:nvGrpSpPr>
        <p:grpSpPr>
          <a:xfrm>
            <a:off x="1248226" y="925571"/>
            <a:ext cx="1955542" cy="2621106"/>
            <a:chOff x="1248226" y="771509"/>
            <a:chExt cx="2070484" cy="2775168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0D42AA3-85E3-42EE-A8A3-447E189B1B57}"/>
                </a:ext>
              </a:extLst>
            </p:cNvPr>
            <p:cNvGrpSpPr/>
            <p:nvPr/>
          </p:nvGrpSpPr>
          <p:grpSpPr>
            <a:xfrm>
              <a:off x="1248226" y="771509"/>
              <a:ext cx="1469902" cy="2775168"/>
              <a:chOff x="1248226" y="3679809"/>
              <a:chExt cx="1469902" cy="2775168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D631C47-82C8-4E05-AEEE-5B5926A6EC4C}"/>
                  </a:ext>
                </a:extLst>
              </p:cNvPr>
              <p:cNvSpPr/>
              <p:nvPr/>
            </p:nvSpPr>
            <p:spPr>
              <a:xfrm>
                <a:off x="248008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01DE9AB-1194-4B54-9DEA-20DB3FFD3B5F}"/>
                  </a:ext>
                </a:extLst>
              </p:cNvPr>
              <p:cNvGrpSpPr/>
              <p:nvPr/>
            </p:nvGrpSpPr>
            <p:grpSpPr>
              <a:xfrm>
                <a:off x="1248226" y="3679809"/>
                <a:ext cx="1469902" cy="2775168"/>
                <a:chOff x="1248226" y="3679809"/>
                <a:chExt cx="1469902" cy="2775168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D891081-7506-4B4B-AA7B-95F1E3A8CEE8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8DDD4386-C826-49D0-8F77-00874E7C1B62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345750" cy="1621760"/>
                  <a:chOff x="1248226" y="4833217"/>
                  <a:chExt cx="1345750" cy="1621760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49D14283-43AC-4316-9494-6D1E7F8C57F6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8281F2CF-8F35-452E-ABEC-DC55524769C6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7" name="片側の 2 つの角を丸めた四角形 144">
                    <a:extLst>
                      <a:ext uri="{FF2B5EF4-FFF2-40B4-BE49-F238E27FC236}">
                        <a16:creationId xmlns:a16="http://schemas.microsoft.com/office/drawing/2014/main" id="{212C869D-F60A-4EDD-B660-89FDAB51E0B6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433D30A-A149-4A4F-84D4-3DB76197CFD6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4E2D2F3-6CD2-4EB2-9C17-3B50F6373F80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07" name="雲 391">
                    <a:extLst>
                      <a:ext uri="{FF2B5EF4-FFF2-40B4-BE49-F238E27FC236}">
                        <a16:creationId xmlns:a16="http://schemas.microsoft.com/office/drawing/2014/main" id="{2D9F1155-95DE-4F0D-B608-5A40155ED37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07E07F94-0D87-41A2-AECD-A98B65B406A8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64531BA2-C91D-428C-9889-11F67C4892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11DB0292-AEED-4447-979E-253206E3EE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2E98020C-5287-4445-8F18-70F4536DE4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343703A1-2AF6-4D28-889B-EE250ADC33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4AF18807-1546-4326-8247-69DABE113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B617B00-EF1D-4B4E-809E-746B4F5135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92886A7-9657-4F7E-9C20-D32B2E3AE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円/楕円 449">
                    <a:extLst>
                      <a:ext uri="{FF2B5EF4-FFF2-40B4-BE49-F238E27FC236}">
                        <a16:creationId xmlns:a16="http://schemas.microsoft.com/office/drawing/2014/main" id="{BD8D7E9A-1833-4D1F-8ED9-018D6EE98D1E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0A834D3C-3A71-47BF-B5E8-F9B86E6D3641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DA2C9AD3-5855-48A5-8F79-4BB9C44104D9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4249203C-C479-45B4-81AA-17921F386757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19D2FCD-663C-44C0-B535-52781085CCD8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74F9421B-F163-4130-A5C0-2C5C13E9C41F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ABBFFE7-F0F6-4DA1-8C03-8211AC32120D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23A9192-5BDE-4AEC-9E48-2AF9E974B1C6}"/>
                </a:ext>
              </a:extLst>
            </p:cNvPr>
            <p:cNvSpPr/>
            <p:nvPr/>
          </p:nvSpPr>
          <p:spPr>
            <a:xfrm>
              <a:off x="1430885" y="1411432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DAC5067-0661-49BF-B3C6-CBF76455E6D6}"/>
                </a:ext>
              </a:extLst>
            </p:cNvPr>
            <p:cNvSpPr/>
            <p:nvPr/>
          </p:nvSpPr>
          <p:spPr>
            <a:xfrm rot="20700000">
              <a:off x="2618613" y="960827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D7A4B90-572F-4D45-8495-DB60BD96845A}"/>
              </a:ext>
            </a:extLst>
          </p:cNvPr>
          <p:cNvGrpSpPr/>
          <p:nvPr/>
        </p:nvGrpSpPr>
        <p:grpSpPr>
          <a:xfrm>
            <a:off x="4212536" y="906520"/>
            <a:ext cx="1977939" cy="2640155"/>
            <a:chOff x="4212536" y="751340"/>
            <a:chExt cx="2094197" cy="2795336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85F9F7D-B7DE-49F8-85F5-DDDDF7076A45}"/>
                </a:ext>
              </a:extLst>
            </p:cNvPr>
            <p:cNvGrpSpPr/>
            <p:nvPr/>
          </p:nvGrpSpPr>
          <p:grpSpPr>
            <a:xfrm>
              <a:off x="4212536" y="751340"/>
              <a:ext cx="1474231" cy="2795336"/>
              <a:chOff x="4318691" y="3659640"/>
              <a:chExt cx="1474231" cy="2795336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8D87437-79EA-4E20-9626-FA7ED2228592}"/>
                  </a:ext>
                </a:extLst>
              </p:cNvPr>
              <p:cNvGrpSpPr/>
              <p:nvPr/>
            </p:nvGrpSpPr>
            <p:grpSpPr>
              <a:xfrm>
                <a:off x="4318691" y="3659640"/>
                <a:ext cx="1474231" cy="2795336"/>
                <a:chOff x="4318691" y="3659640"/>
                <a:chExt cx="1474231" cy="279533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065AE68D-E870-409B-B3AF-FF2977BB2909}"/>
                    </a:ext>
                  </a:extLst>
                </p:cNvPr>
                <p:cNvGrpSpPr/>
                <p:nvPr/>
              </p:nvGrpSpPr>
              <p:grpSpPr>
                <a:xfrm>
                  <a:off x="4318691" y="4833218"/>
                  <a:ext cx="1474231" cy="1621758"/>
                  <a:chOff x="4365585" y="5201111"/>
                  <a:chExt cx="1139359" cy="1253376"/>
                </a:xfrm>
              </p:grpSpPr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DACB842E-A049-4CF7-BD01-E3D253BA37A0}"/>
                      </a:ext>
                    </a:extLst>
                  </p:cNvPr>
                  <p:cNvSpPr/>
                  <p:nvPr/>
                </p:nvSpPr>
                <p:spPr>
                  <a:xfrm flipH="1">
                    <a:off x="5346120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278F4BE8-08D8-4F90-98AE-25F192D52467}"/>
                      </a:ext>
                    </a:extLst>
                  </p:cNvPr>
                  <p:cNvSpPr/>
                  <p:nvPr/>
                </p:nvSpPr>
                <p:spPr>
                  <a:xfrm>
                    <a:off x="4365585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片側の 2 つの角を丸めた四角形 144">
                    <a:extLst>
                      <a:ext uri="{FF2B5EF4-FFF2-40B4-BE49-F238E27FC236}">
                        <a16:creationId xmlns:a16="http://schemas.microsoft.com/office/drawing/2014/main" id="{835C8388-ADE5-4F22-8BE2-C8E37E62B03A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819F031F-79A4-4270-89D1-9C1E2ED3D101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二等辺三角形 264">
                    <a:extLst>
                      <a:ext uri="{FF2B5EF4-FFF2-40B4-BE49-F238E27FC236}">
                        <a16:creationId xmlns:a16="http://schemas.microsoft.com/office/drawing/2014/main" id="{5C63629C-BA66-4A57-B15C-F5FA361B8C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AF42B0A3-76D9-487D-8E9F-8DD612CAE819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4D17EBDA-C189-45FE-AD33-6113879AF6EA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B5AA4AD9-02D7-493F-9876-8A368586AFA5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B6B2DBA6-4C86-491B-881D-864C49B008B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0" name="円/楕円 489">
                        <a:extLst>
                          <a:ext uri="{FF2B5EF4-FFF2-40B4-BE49-F238E27FC236}">
                            <a16:creationId xmlns:a16="http://schemas.microsoft.com/office/drawing/2014/main" id="{3FBB2F4A-C0DC-4609-AAD1-5983967942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1" name="円/楕円 490">
                        <a:extLst>
                          <a:ext uri="{FF2B5EF4-FFF2-40B4-BE49-F238E27FC236}">
                            <a16:creationId xmlns:a16="http://schemas.microsoft.com/office/drawing/2014/main" id="{02D2D587-0F87-498A-BBDA-CDAA93A476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6" name="グループ化 255">
                      <a:extLst>
                        <a:ext uri="{FF2B5EF4-FFF2-40B4-BE49-F238E27FC236}">
                          <a16:creationId xmlns:a16="http://schemas.microsoft.com/office/drawing/2014/main" id="{788159C9-5ED2-4142-9308-F58F4C9BEC1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8" name="円/楕円 487">
                        <a:extLst>
                          <a:ext uri="{FF2B5EF4-FFF2-40B4-BE49-F238E27FC236}">
                            <a16:creationId xmlns:a16="http://schemas.microsoft.com/office/drawing/2014/main" id="{459BF9CE-F933-4910-AA09-1EE5AD53D7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9" name="円/楕円 488">
                        <a:extLst>
                          <a:ext uri="{FF2B5EF4-FFF2-40B4-BE49-F238E27FC236}">
                            <a16:creationId xmlns:a16="http://schemas.microsoft.com/office/drawing/2014/main" id="{D5238687-BD08-427B-ADFA-9D8C457D4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7" name="円/楕円 486">
                      <a:extLst>
                        <a:ext uri="{FF2B5EF4-FFF2-40B4-BE49-F238E27FC236}">
                          <a16:creationId xmlns:a16="http://schemas.microsoft.com/office/drawing/2014/main" id="{C55FBD38-14F4-4AFE-BBD9-716E913C3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472">
                    <a:extLst>
                      <a:ext uri="{FF2B5EF4-FFF2-40B4-BE49-F238E27FC236}">
                        <a16:creationId xmlns:a16="http://schemas.microsoft.com/office/drawing/2014/main" id="{47BBA9A1-0C2A-455A-B81B-FA518F411954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473">
                    <a:extLst>
                      <a:ext uri="{FF2B5EF4-FFF2-40B4-BE49-F238E27FC236}">
                        <a16:creationId xmlns:a16="http://schemas.microsoft.com/office/drawing/2014/main" id="{9503EF5B-BCC1-49DA-85D6-DC507E1B8C12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61659EEF-1156-4D04-AE1F-A4F5853AAF46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3" name="円/楕円 662">
                      <a:extLst>
                        <a:ext uri="{FF2B5EF4-FFF2-40B4-BE49-F238E27FC236}">
                          <a16:creationId xmlns:a16="http://schemas.microsoft.com/office/drawing/2014/main" id="{B5F76FA5-FACF-4C0D-A1E0-600E0733EA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5AB69AC0-FAD1-44E9-92B6-838CE4C737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50CA87C7-DE10-4538-949F-EBCCE537917E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5A48CA9-E5A9-405B-B68A-8B3AD23C1C1A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F4EEADB7-AC06-418C-9B4E-09E87DE44E21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E88EEC8-3364-44A0-8D2E-6C8048033AD7}"/>
                </a:ext>
              </a:extLst>
            </p:cNvPr>
            <p:cNvSpPr/>
            <p:nvPr/>
          </p:nvSpPr>
          <p:spPr>
            <a:xfrm>
              <a:off x="4398218" y="1361735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6E0A5F-F9B2-45B1-9DDB-1CFB8F5E0F73}"/>
                </a:ext>
              </a:extLst>
            </p:cNvPr>
            <p:cNvSpPr/>
            <p:nvPr/>
          </p:nvSpPr>
          <p:spPr>
            <a:xfrm rot="20700000">
              <a:off x="5606636" y="954321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177492D-E72C-4824-BD48-E2F9B39A7BB7}"/>
              </a:ext>
            </a:extLst>
          </p:cNvPr>
          <p:cNvGrpSpPr/>
          <p:nvPr/>
        </p:nvGrpSpPr>
        <p:grpSpPr>
          <a:xfrm>
            <a:off x="7179247" y="921390"/>
            <a:ext cx="1964754" cy="2604673"/>
            <a:chOff x="7179246" y="768294"/>
            <a:chExt cx="2080237" cy="2757769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DFDEEAF-5551-4D02-B211-210FA86DE374}"/>
                </a:ext>
              </a:extLst>
            </p:cNvPr>
            <p:cNvGrpSpPr/>
            <p:nvPr/>
          </p:nvGrpSpPr>
          <p:grpSpPr>
            <a:xfrm>
              <a:off x="7179246" y="768294"/>
              <a:ext cx="1460317" cy="2757769"/>
              <a:chOff x="7179246" y="3676594"/>
              <a:chExt cx="1460317" cy="2757769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2CF1810F-E10E-4072-B59E-F530BEBDD5CA}"/>
                  </a:ext>
                </a:extLst>
              </p:cNvPr>
              <p:cNvGrpSpPr/>
              <p:nvPr/>
            </p:nvGrpSpPr>
            <p:grpSpPr>
              <a:xfrm>
                <a:off x="7179246" y="3676594"/>
                <a:ext cx="1460317" cy="2757769"/>
                <a:chOff x="7179246" y="3685220"/>
                <a:chExt cx="1460317" cy="2757769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1B32009E-5D48-4D7F-9BBE-52329F033506}"/>
                    </a:ext>
                  </a:extLst>
                </p:cNvPr>
                <p:cNvGrpSpPr/>
                <p:nvPr/>
              </p:nvGrpSpPr>
              <p:grpSpPr>
                <a:xfrm>
                  <a:off x="7179246" y="4833216"/>
                  <a:ext cx="1460317" cy="1609773"/>
                  <a:chOff x="7179246" y="4833216"/>
                  <a:chExt cx="1460317" cy="1609773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B3EC171F-F4ED-4991-89FA-AA02504D9C85}"/>
                      </a:ext>
                    </a:extLst>
                  </p:cNvPr>
                  <p:cNvSpPr/>
                  <p:nvPr/>
                </p:nvSpPr>
                <p:spPr>
                  <a:xfrm flipH="1">
                    <a:off x="8455218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AF72698B-4276-4F84-B315-65A6224A4156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359FE4C6-6D9A-4794-B60B-F236E776D2E8}"/>
                      </a:ext>
                    </a:extLst>
                  </p:cNvPr>
                  <p:cNvSpPr/>
                  <p:nvPr/>
                </p:nvSpPr>
                <p:spPr>
                  <a:xfrm>
                    <a:off x="7179246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片側の 2 つの角を丸めた四角形 144">
                    <a:extLst>
                      <a:ext uri="{FF2B5EF4-FFF2-40B4-BE49-F238E27FC236}">
                        <a16:creationId xmlns:a16="http://schemas.microsoft.com/office/drawing/2014/main" id="{397B304D-0D34-4030-B34D-9BB8130A85A3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721DAC0D-8BAD-40F2-AB2F-EFB4788031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D0C4188F-F0AC-4B46-8D36-8F1AA51D250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台形 731">
                    <a:extLst>
                      <a:ext uri="{FF2B5EF4-FFF2-40B4-BE49-F238E27FC236}">
                        <a16:creationId xmlns:a16="http://schemas.microsoft.com/office/drawing/2014/main" id="{79B1657D-73E2-404B-8B98-8E6037FD032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F4A41CEF-E5D1-4950-B016-FE0D33300954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190" name="平行四辺形 189">
                      <a:extLst>
                        <a:ext uri="{FF2B5EF4-FFF2-40B4-BE49-F238E27FC236}">
                          <a16:creationId xmlns:a16="http://schemas.microsoft.com/office/drawing/2014/main" id="{509FABF7-9D79-451A-8FD7-29023A626A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平行四辺形 190">
                      <a:extLst>
                        <a:ext uri="{FF2B5EF4-FFF2-40B4-BE49-F238E27FC236}">
                          <a16:creationId xmlns:a16="http://schemas.microsoft.com/office/drawing/2014/main" id="{7B64FE58-E89F-4010-B2D4-60577BDCEBC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4" name="台形 183">
                    <a:extLst>
                      <a:ext uri="{FF2B5EF4-FFF2-40B4-BE49-F238E27FC236}">
                        <a16:creationId xmlns:a16="http://schemas.microsoft.com/office/drawing/2014/main" id="{5D44CAE1-40F2-4268-AD26-3B0C4E96DA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76CEE2E4-B54D-408C-9AAA-E0E635D6E942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188" name="平行四辺形 187">
                      <a:extLst>
                        <a:ext uri="{FF2B5EF4-FFF2-40B4-BE49-F238E27FC236}">
                          <a16:creationId xmlns:a16="http://schemas.microsoft.com/office/drawing/2014/main" id="{88BFCBB1-E415-461D-A1FC-87FD677AB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平行四辺形 188">
                      <a:extLst>
                        <a:ext uri="{FF2B5EF4-FFF2-40B4-BE49-F238E27FC236}">
                          <a16:creationId xmlns:a16="http://schemas.microsoft.com/office/drawing/2014/main" id="{F5331183-7DEE-4850-A90D-18F72182EE7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3FAD4ABB-1BA0-477C-9F2B-19B56ECD5BDE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D19673C0-A88B-44F6-B6E8-F9966D531177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76310FED-393D-4D31-8ACE-C61087E2C7EE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06D0A90-F7AD-4D0D-B9F3-F67392F0F0C9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4CE03268-0454-42E4-B7B6-1ED9C81D3AF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5" name="円/楕円 620">
                      <a:extLst>
                        <a:ext uri="{FF2B5EF4-FFF2-40B4-BE49-F238E27FC236}">
                          <a16:creationId xmlns:a16="http://schemas.microsoft.com/office/drawing/2014/main" id="{F36BA576-1525-48AD-B766-C6E6471A7F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" name="円/楕円 621">
                      <a:extLst>
                        <a:ext uri="{FF2B5EF4-FFF2-40B4-BE49-F238E27FC236}">
                          <a16:creationId xmlns:a16="http://schemas.microsoft.com/office/drawing/2014/main" id="{FF5BBBE4-235D-47AC-A586-F1E974F506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1C32FFDD-B4E7-4AB3-8558-705CE42D6B0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3" name="円/楕円 618">
                      <a:extLst>
                        <a:ext uri="{FF2B5EF4-FFF2-40B4-BE49-F238E27FC236}">
                          <a16:creationId xmlns:a16="http://schemas.microsoft.com/office/drawing/2014/main" id="{239530C6-EACD-496B-AD68-C3540787F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" name="円/楕円 619">
                      <a:extLst>
                        <a:ext uri="{FF2B5EF4-FFF2-40B4-BE49-F238E27FC236}">
                          <a16:creationId xmlns:a16="http://schemas.microsoft.com/office/drawing/2014/main" id="{B2975605-77F2-432A-8834-B47C43EE05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417F33B2-A7F3-4144-8AC2-C50CED11B1CC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月 163">
                    <a:extLst>
                      <a:ext uri="{FF2B5EF4-FFF2-40B4-BE49-F238E27FC236}">
                        <a16:creationId xmlns:a16="http://schemas.microsoft.com/office/drawing/2014/main" id="{6C90D732-A126-4992-8200-B42D310FA8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FFC60540-C25D-4F71-B41C-5C47E738C1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F9539554-38BD-47C9-B242-7B96D7F64B45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DD3B49AF-026B-49EB-A6C8-62359EB1E8E3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713093B-4662-46D3-8308-C0B0CBF37CF4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71D74CEA-FED2-43F9-A5B6-E8D65C7E2406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D6C3E1D-9495-4A0A-A117-4F494C8DA6C6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310AD75C-30BC-4D76-A871-922EEFDA46DC}"/>
                </a:ext>
              </a:extLst>
            </p:cNvPr>
            <p:cNvSpPr/>
            <p:nvPr/>
          </p:nvSpPr>
          <p:spPr>
            <a:xfrm>
              <a:off x="7351989" y="1322816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7EDB7DB3-2B9D-4FC3-A7FF-0644831E6FD9}"/>
                </a:ext>
              </a:extLst>
            </p:cNvPr>
            <p:cNvSpPr/>
            <p:nvPr/>
          </p:nvSpPr>
          <p:spPr>
            <a:xfrm rot="20700000">
              <a:off x="8559386" y="954321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B31BDA5-9821-485A-B351-D7EBC968CA35}"/>
              </a:ext>
            </a:extLst>
          </p:cNvPr>
          <p:cNvGrpSpPr/>
          <p:nvPr/>
        </p:nvGrpSpPr>
        <p:grpSpPr>
          <a:xfrm>
            <a:off x="1248226" y="3842943"/>
            <a:ext cx="1955542" cy="2621106"/>
            <a:chOff x="1248226" y="3688881"/>
            <a:chExt cx="2070484" cy="2775168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0A229A9D-64AD-4F00-9291-D3C8E378FD78}"/>
                </a:ext>
              </a:extLst>
            </p:cNvPr>
            <p:cNvGrpSpPr/>
            <p:nvPr/>
          </p:nvGrpSpPr>
          <p:grpSpPr>
            <a:xfrm>
              <a:off x="1248226" y="3688881"/>
              <a:ext cx="1469902" cy="2775168"/>
              <a:chOff x="1248226" y="3679809"/>
              <a:chExt cx="1469902" cy="2775168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A391471F-AA4E-457A-91EA-17324F32ABDE}"/>
                  </a:ext>
                </a:extLst>
              </p:cNvPr>
              <p:cNvSpPr/>
              <p:nvPr/>
            </p:nvSpPr>
            <p:spPr>
              <a:xfrm>
                <a:off x="248008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85F6E8F0-7392-47AD-BEC4-0F551A7F7B21}"/>
                  </a:ext>
                </a:extLst>
              </p:cNvPr>
              <p:cNvGrpSpPr/>
              <p:nvPr/>
            </p:nvGrpSpPr>
            <p:grpSpPr>
              <a:xfrm>
                <a:off x="1248226" y="3679809"/>
                <a:ext cx="1469902" cy="2775168"/>
                <a:chOff x="1248226" y="3679809"/>
                <a:chExt cx="1469902" cy="2775168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3147D96-7471-4408-AE68-7BF0B3C80EEC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8D1B801C-31B7-4105-AEBF-D0C84905449D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345750" cy="1621760"/>
                  <a:chOff x="1248226" y="4833217"/>
                  <a:chExt cx="1345750" cy="1621760"/>
                </a:xfrm>
              </p:grpSpPr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17B390A7-5CD7-48D9-909D-967D34AE8899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1F5B810B-84FA-4801-8E73-EF1F0218BD01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3" name="片側の 2 つの角を丸めた四角形 144">
                    <a:extLst>
                      <a:ext uri="{FF2B5EF4-FFF2-40B4-BE49-F238E27FC236}">
                        <a16:creationId xmlns:a16="http://schemas.microsoft.com/office/drawing/2014/main" id="{481337E0-3B79-4777-935E-F5C93D3A67F8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C05B6F94-E6CF-48E6-ABE6-7A3180569151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4BC92128-97D6-416B-AB50-87D9F735DE9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350" name="雲 391">
                    <a:extLst>
                      <a:ext uri="{FF2B5EF4-FFF2-40B4-BE49-F238E27FC236}">
                        <a16:creationId xmlns:a16="http://schemas.microsoft.com/office/drawing/2014/main" id="{2459D119-2067-40AC-9792-51BC2C3F7420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6E0ECE6B-9408-4F22-8289-457753DE9C8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354" name="グループ化 353">
                      <a:extLst>
                        <a:ext uri="{FF2B5EF4-FFF2-40B4-BE49-F238E27FC236}">
                          <a16:creationId xmlns:a16="http://schemas.microsoft.com/office/drawing/2014/main" id="{D358EE09-0B60-4798-A0E5-89918D2332D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59" name="円/楕円 465">
                        <a:extLst>
                          <a:ext uri="{FF2B5EF4-FFF2-40B4-BE49-F238E27FC236}">
                            <a16:creationId xmlns:a16="http://schemas.microsoft.com/office/drawing/2014/main" id="{6852E9AD-D493-4774-BF6F-CA15D9CBE4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60" name="円/楕円 466">
                        <a:extLst>
                          <a:ext uri="{FF2B5EF4-FFF2-40B4-BE49-F238E27FC236}">
                            <a16:creationId xmlns:a16="http://schemas.microsoft.com/office/drawing/2014/main" id="{8AF423A3-6859-4114-A8C0-7083AF5A4D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55" name="グループ化 354">
                      <a:extLst>
                        <a:ext uri="{FF2B5EF4-FFF2-40B4-BE49-F238E27FC236}">
                          <a16:creationId xmlns:a16="http://schemas.microsoft.com/office/drawing/2014/main" id="{93F26050-5BCD-4032-B5B4-F8B0BB2EAB6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57" name="円/楕円 463">
                        <a:extLst>
                          <a:ext uri="{FF2B5EF4-FFF2-40B4-BE49-F238E27FC236}">
                            <a16:creationId xmlns:a16="http://schemas.microsoft.com/office/drawing/2014/main" id="{23010E0E-1D5B-42F6-B393-A943F34F5A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8" name="円/楕円 464">
                        <a:extLst>
                          <a:ext uri="{FF2B5EF4-FFF2-40B4-BE49-F238E27FC236}">
                            <a16:creationId xmlns:a16="http://schemas.microsoft.com/office/drawing/2014/main" id="{2A681A38-0F1B-4657-B665-15256E5610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56" name="円/楕円 462">
                      <a:extLst>
                        <a:ext uri="{FF2B5EF4-FFF2-40B4-BE49-F238E27FC236}">
                          <a16:creationId xmlns:a16="http://schemas.microsoft.com/office/drawing/2014/main" id="{123C1CDC-59D4-4848-9AB6-F85B9F2357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52" name="円/楕円 449">
                    <a:extLst>
                      <a:ext uri="{FF2B5EF4-FFF2-40B4-BE49-F238E27FC236}">
                        <a16:creationId xmlns:a16="http://schemas.microsoft.com/office/drawing/2014/main" id="{9B79AAE9-78EF-4F51-AF7D-EE912DDBA730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F0AC5748-F35D-4F16-B16C-C7D3CDB5E234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8" name="アーチ 347">
                  <a:extLst>
                    <a:ext uri="{FF2B5EF4-FFF2-40B4-BE49-F238E27FC236}">
                      <a16:creationId xmlns:a16="http://schemas.microsoft.com/office/drawing/2014/main" id="{DDE3F5D7-4022-4033-B031-4DD6BED7CA4C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アーチ 348">
                  <a:extLst>
                    <a:ext uri="{FF2B5EF4-FFF2-40B4-BE49-F238E27FC236}">
                      <a16:creationId xmlns:a16="http://schemas.microsoft.com/office/drawing/2014/main" id="{53522C38-655E-46ED-8018-E80DEBD58844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D252ED3-E1EF-434F-9141-0BECD591863E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3AB6BBB5-5B26-4B99-B5A6-C768819CFF8C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A6283816-E3B5-4FA4-8AE2-C857ABCCF07B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9E358384-0857-42EA-9406-1202616CF79F}"/>
                </a:ext>
              </a:extLst>
            </p:cNvPr>
            <p:cNvSpPr/>
            <p:nvPr/>
          </p:nvSpPr>
          <p:spPr>
            <a:xfrm>
              <a:off x="1430885" y="4328804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F5FD138-FC30-4ED3-98E1-D31D870621E2}"/>
                </a:ext>
              </a:extLst>
            </p:cNvPr>
            <p:cNvSpPr/>
            <p:nvPr/>
          </p:nvSpPr>
          <p:spPr>
            <a:xfrm rot="20700000">
              <a:off x="2618613" y="3878199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B70F137-0E4B-4E44-AE10-30A028A63418}"/>
                </a:ext>
              </a:extLst>
            </p:cNvPr>
            <p:cNvSpPr/>
            <p:nvPr/>
          </p:nvSpPr>
          <p:spPr>
            <a:xfrm>
              <a:off x="1517753" y="4382183"/>
              <a:ext cx="325336" cy="32533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BB75985A-5305-4911-AA72-CEA6A170B87A}"/>
                </a:ext>
              </a:extLst>
            </p:cNvPr>
            <p:cNvSpPr/>
            <p:nvPr/>
          </p:nvSpPr>
          <p:spPr>
            <a:xfrm>
              <a:off x="1599638" y="4408725"/>
              <a:ext cx="164984" cy="16498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楕円 371">
              <a:extLst>
                <a:ext uri="{FF2B5EF4-FFF2-40B4-BE49-F238E27FC236}">
                  <a16:creationId xmlns:a16="http://schemas.microsoft.com/office/drawing/2014/main" id="{CDD18CC8-BEA5-46FD-9E58-2610176602D7}"/>
                </a:ext>
              </a:extLst>
            </p:cNvPr>
            <p:cNvSpPr/>
            <p:nvPr/>
          </p:nvSpPr>
          <p:spPr>
            <a:xfrm>
              <a:off x="2101159" y="4382183"/>
              <a:ext cx="325336" cy="32533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A99E1033-58EB-461E-8796-8FF441D95545}"/>
                </a:ext>
              </a:extLst>
            </p:cNvPr>
            <p:cNvSpPr/>
            <p:nvPr/>
          </p:nvSpPr>
          <p:spPr>
            <a:xfrm>
              <a:off x="2183044" y="4408725"/>
              <a:ext cx="164984" cy="16498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2F91F9C-5AC7-4507-B8E0-7726E4FA4A26}"/>
              </a:ext>
            </a:extLst>
          </p:cNvPr>
          <p:cNvGrpSpPr/>
          <p:nvPr/>
        </p:nvGrpSpPr>
        <p:grpSpPr>
          <a:xfrm>
            <a:off x="4212536" y="3823892"/>
            <a:ext cx="1977939" cy="2640155"/>
            <a:chOff x="4212536" y="3668712"/>
            <a:chExt cx="2094197" cy="2795336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B5917413-0D1E-45C5-A086-95BD8363445F}"/>
                </a:ext>
              </a:extLst>
            </p:cNvPr>
            <p:cNvGrpSpPr/>
            <p:nvPr/>
          </p:nvGrpSpPr>
          <p:grpSpPr>
            <a:xfrm>
              <a:off x="4212536" y="3668712"/>
              <a:ext cx="1474231" cy="2795336"/>
              <a:chOff x="4318691" y="3659640"/>
              <a:chExt cx="1474231" cy="2795336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658CEBA6-15F6-4A0B-BB6F-EAB7530AFE46}"/>
                  </a:ext>
                </a:extLst>
              </p:cNvPr>
              <p:cNvGrpSpPr/>
              <p:nvPr/>
            </p:nvGrpSpPr>
            <p:grpSpPr>
              <a:xfrm>
                <a:off x="4318691" y="3659640"/>
                <a:ext cx="1474231" cy="2795336"/>
                <a:chOff x="4318691" y="3659640"/>
                <a:chExt cx="1474231" cy="2795336"/>
              </a:xfrm>
            </p:grpSpPr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6F401B46-31EE-4B6A-BD09-537CE22D9F24}"/>
                    </a:ext>
                  </a:extLst>
                </p:cNvPr>
                <p:cNvGrpSpPr/>
                <p:nvPr/>
              </p:nvGrpSpPr>
              <p:grpSpPr>
                <a:xfrm>
                  <a:off x="4318691" y="4833218"/>
                  <a:ext cx="1474231" cy="1621758"/>
                  <a:chOff x="4365585" y="5201111"/>
                  <a:chExt cx="1139359" cy="1253376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637A4D9-D25B-4568-9393-C56BE1F84F7B}"/>
                      </a:ext>
                    </a:extLst>
                  </p:cNvPr>
                  <p:cNvSpPr/>
                  <p:nvPr/>
                </p:nvSpPr>
                <p:spPr>
                  <a:xfrm flipH="1">
                    <a:off x="5346120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C2FDF040-AF3A-47B6-95DB-F593A1701A93}"/>
                      </a:ext>
                    </a:extLst>
                  </p:cNvPr>
                  <p:cNvSpPr/>
                  <p:nvPr/>
                </p:nvSpPr>
                <p:spPr>
                  <a:xfrm>
                    <a:off x="4365585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片側の 2 つの角を丸めた四角形 144">
                    <a:extLst>
                      <a:ext uri="{FF2B5EF4-FFF2-40B4-BE49-F238E27FC236}">
                        <a16:creationId xmlns:a16="http://schemas.microsoft.com/office/drawing/2014/main" id="{A761C2BE-DA9D-438F-8CA2-A89B8B9A55F6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33AC356B-9312-41CD-ACC0-C719126BBE9A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二等辺三角形 337">
                    <a:extLst>
                      <a:ext uri="{FF2B5EF4-FFF2-40B4-BE49-F238E27FC236}">
                        <a16:creationId xmlns:a16="http://schemas.microsoft.com/office/drawing/2014/main" id="{EA9D595F-54CE-49C3-ACB1-CE95227538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85D7CF83-8329-4E4C-87C0-DA8BBF13D335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135CBB8F-0EEC-4A9B-839D-FFE3CC669EDC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C34A59E3-6560-4664-A665-8E4C58A4A2B7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7" name="グループ化 326">
                      <a:extLst>
                        <a:ext uri="{FF2B5EF4-FFF2-40B4-BE49-F238E27FC236}">
                          <a16:creationId xmlns:a16="http://schemas.microsoft.com/office/drawing/2014/main" id="{1409D559-B0DF-4420-9684-70FB4FAFC51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2" name="円/楕円 489">
                        <a:extLst>
                          <a:ext uri="{FF2B5EF4-FFF2-40B4-BE49-F238E27FC236}">
                            <a16:creationId xmlns:a16="http://schemas.microsoft.com/office/drawing/2014/main" id="{88359690-6F6C-45A1-BE44-BC0A1FB9B0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3" name="円/楕円 490">
                        <a:extLst>
                          <a:ext uri="{FF2B5EF4-FFF2-40B4-BE49-F238E27FC236}">
                            <a16:creationId xmlns:a16="http://schemas.microsoft.com/office/drawing/2014/main" id="{0D1D1B67-9B32-4E4A-9582-BDDFE2C1B9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28" name="グループ化 327">
                      <a:extLst>
                        <a:ext uri="{FF2B5EF4-FFF2-40B4-BE49-F238E27FC236}">
                          <a16:creationId xmlns:a16="http://schemas.microsoft.com/office/drawing/2014/main" id="{5D9275D0-DC6B-4070-B40D-7FBF8E29C3A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0" name="円/楕円 487">
                        <a:extLst>
                          <a:ext uri="{FF2B5EF4-FFF2-40B4-BE49-F238E27FC236}">
                            <a16:creationId xmlns:a16="http://schemas.microsoft.com/office/drawing/2014/main" id="{79A30FBF-DF4D-455C-968F-7E1B335C76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1" name="円/楕円 488">
                        <a:extLst>
                          <a:ext uri="{FF2B5EF4-FFF2-40B4-BE49-F238E27FC236}">
                            <a16:creationId xmlns:a16="http://schemas.microsoft.com/office/drawing/2014/main" id="{CB4C4E11-CE5B-4B0C-BDC6-353863BEE9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29" name="円/楕円 486">
                      <a:extLst>
                        <a:ext uri="{FF2B5EF4-FFF2-40B4-BE49-F238E27FC236}">
                          <a16:creationId xmlns:a16="http://schemas.microsoft.com/office/drawing/2014/main" id="{C662CE98-A403-44EE-AD25-A1F34C33DD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2" name="円/楕円 472">
                    <a:extLst>
                      <a:ext uri="{FF2B5EF4-FFF2-40B4-BE49-F238E27FC236}">
                        <a16:creationId xmlns:a16="http://schemas.microsoft.com/office/drawing/2014/main" id="{313EEA3C-5AFB-4D41-A45B-BF58427CEF77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473">
                    <a:extLst>
                      <a:ext uri="{FF2B5EF4-FFF2-40B4-BE49-F238E27FC236}">
                        <a16:creationId xmlns:a16="http://schemas.microsoft.com/office/drawing/2014/main" id="{D2A3571E-2532-4FA3-88AB-A6AB3765FE8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0E7F3476-1A40-4842-810F-11B05C33DB98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325" name="円/楕円 662">
                      <a:extLst>
                        <a:ext uri="{FF2B5EF4-FFF2-40B4-BE49-F238E27FC236}">
                          <a16:creationId xmlns:a16="http://schemas.microsoft.com/office/drawing/2014/main" id="{38794431-194D-4A43-97EA-BDD25BA9FE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0BF13E12-15AA-4DD8-98A5-FA1EB93C4D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A96D6FEA-479C-49C3-9613-7DE7E6B1DB8C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42230579-0577-4719-8B3D-62F6E4FB70F0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B1C4789-4572-489E-A6E7-3F1CA2FE18A7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93FA0319-082A-4597-80AB-6DCCBBE17FD6}"/>
                </a:ext>
              </a:extLst>
            </p:cNvPr>
            <p:cNvSpPr/>
            <p:nvPr/>
          </p:nvSpPr>
          <p:spPr>
            <a:xfrm>
              <a:off x="4398218" y="4279107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F72A2919-8C85-45CB-8A5E-D0DA0C1C2ECE}"/>
                </a:ext>
              </a:extLst>
            </p:cNvPr>
            <p:cNvSpPr/>
            <p:nvPr/>
          </p:nvSpPr>
          <p:spPr>
            <a:xfrm rot="20700000">
              <a:off x="5606636" y="3871693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B898AD6-1BAB-445C-A418-17E360EF9E0A}"/>
                </a:ext>
              </a:extLst>
            </p:cNvPr>
            <p:cNvGrpSpPr/>
            <p:nvPr/>
          </p:nvGrpSpPr>
          <p:grpSpPr>
            <a:xfrm>
              <a:off x="4485985" y="4364991"/>
              <a:ext cx="355096" cy="216852"/>
              <a:chOff x="2948139" y="4391574"/>
              <a:chExt cx="681057" cy="415914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FDC5A5A2-778D-4256-96C5-C80B60BC38D2}"/>
                  </a:ext>
                </a:extLst>
              </p:cNvPr>
              <p:cNvSpPr/>
              <p:nvPr/>
            </p:nvSpPr>
            <p:spPr>
              <a:xfrm>
                <a:off x="2948139" y="4391574"/>
                <a:ext cx="681057" cy="415914"/>
              </a:xfrm>
              <a:custGeom>
                <a:avLst/>
                <a:gdLst>
                  <a:gd name="connsiteX0" fmla="*/ 339520 w 681057"/>
                  <a:gd name="connsiteY0" fmla="*/ 0 h 415914"/>
                  <a:gd name="connsiteX1" fmla="*/ 669958 w 681057"/>
                  <a:gd name="connsiteY1" fmla="*/ 269315 h 415914"/>
                  <a:gd name="connsiteX2" fmla="*/ 672270 w 681057"/>
                  <a:gd name="connsiteY2" fmla="*/ 292253 h 415914"/>
                  <a:gd name="connsiteX3" fmla="*/ 674226 w 681057"/>
                  <a:gd name="connsiteY3" fmla="*/ 295154 h 415914"/>
                  <a:gd name="connsiteX4" fmla="*/ 681057 w 681057"/>
                  <a:gd name="connsiteY4" fmla="*/ 328989 h 415914"/>
                  <a:gd name="connsiteX5" fmla="*/ 594132 w 681057"/>
                  <a:gd name="connsiteY5" fmla="*/ 415914 h 415914"/>
                  <a:gd name="connsiteX6" fmla="*/ 514038 w 681057"/>
                  <a:gd name="connsiteY6" fmla="*/ 362824 h 415914"/>
                  <a:gd name="connsiteX7" fmla="*/ 508883 w 681057"/>
                  <a:gd name="connsiteY7" fmla="*/ 337290 h 415914"/>
                  <a:gd name="connsiteX8" fmla="*/ 508165 w 681057"/>
                  <a:gd name="connsiteY8" fmla="*/ 337290 h 415914"/>
                  <a:gd name="connsiteX9" fmla="*/ 339520 w 681057"/>
                  <a:gd name="connsiteY9" fmla="*/ 168645 h 415914"/>
                  <a:gd name="connsiteX10" fmla="*/ 184128 w 681057"/>
                  <a:gd name="connsiteY10" fmla="*/ 271646 h 415914"/>
                  <a:gd name="connsiteX11" fmla="*/ 173200 w 681057"/>
                  <a:gd name="connsiteY11" fmla="*/ 325772 h 415914"/>
                  <a:gd name="connsiteX12" fmla="*/ 173850 w 681057"/>
                  <a:gd name="connsiteY12" fmla="*/ 328989 h 415914"/>
                  <a:gd name="connsiteX13" fmla="*/ 86925 w 681057"/>
                  <a:gd name="connsiteY13" fmla="*/ 415914 h 415914"/>
                  <a:gd name="connsiteX14" fmla="*/ 0 w 681057"/>
                  <a:gd name="connsiteY14" fmla="*/ 328989 h 415914"/>
                  <a:gd name="connsiteX15" fmla="*/ 6125 w 681057"/>
                  <a:gd name="connsiteY15" fmla="*/ 298650 h 415914"/>
                  <a:gd name="connsiteX16" fmla="*/ 9082 w 681057"/>
                  <a:gd name="connsiteY16" fmla="*/ 269315 h 415914"/>
                  <a:gd name="connsiteX17" fmla="*/ 339520 w 681057"/>
                  <a:gd name="connsiteY17" fmla="*/ 0 h 41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1057" h="415914">
                    <a:moveTo>
                      <a:pt x="339520" y="0"/>
                    </a:moveTo>
                    <a:cubicBezTo>
                      <a:pt x="502515" y="0"/>
                      <a:pt x="638507" y="115617"/>
                      <a:pt x="669958" y="269315"/>
                    </a:cubicBezTo>
                    <a:lnTo>
                      <a:pt x="672270" y="292253"/>
                    </a:lnTo>
                    <a:lnTo>
                      <a:pt x="674226" y="295154"/>
                    </a:lnTo>
                    <a:cubicBezTo>
                      <a:pt x="678625" y="305554"/>
                      <a:pt x="681057" y="316987"/>
                      <a:pt x="681057" y="328989"/>
                    </a:cubicBezTo>
                    <a:cubicBezTo>
                      <a:pt x="681057" y="376996"/>
                      <a:pt x="642139" y="415914"/>
                      <a:pt x="594132" y="415914"/>
                    </a:cubicBezTo>
                    <a:cubicBezTo>
                      <a:pt x="558127" y="415914"/>
                      <a:pt x="527234" y="394023"/>
                      <a:pt x="514038" y="362824"/>
                    </a:cubicBezTo>
                    <a:lnTo>
                      <a:pt x="508883" y="337290"/>
                    </a:lnTo>
                    <a:lnTo>
                      <a:pt x="508165" y="337290"/>
                    </a:lnTo>
                    <a:cubicBezTo>
                      <a:pt x="508165" y="244150"/>
                      <a:pt x="432660" y="168645"/>
                      <a:pt x="339520" y="168645"/>
                    </a:cubicBezTo>
                    <a:cubicBezTo>
                      <a:pt x="269665" y="168645"/>
                      <a:pt x="209730" y="211116"/>
                      <a:pt x="184128" y="271646"/>
                    </a:cubicBezTo>
                    <a:lnTo>
                      <a:pt x="173200" y="325772"/>
                    </a:lnTo>
                    <a:lnTo>
                      <a:pt x="173850" y="328989"/>
                    </a:lnTo>
                    <a:cubicBezTo>
                      <a:pt x="173850" y="376996"/>
                      <a:pt x="134932" y="415914"/>
                      <a:pt x="86925" y="415914"/>
                    </a:cubicBezTo>
                    <a:cubicBezTo>
                      <a:pt x="38918" y="415914"/>
                      <a:pt x="0" y="376996"/>
                      <a:pt x="0" y="328989"/>
                    </a:cubicBezTo>
                    <a:lnTo>
                      <a:pt x="6125" y="298650"/>
                    </a:lnTo>
                    <a:lnTo>
                      <a:pt x="9082" y="269315"/>
                    </a:lnTo>
                    <a:cubicBezTo>
                      <a:pt x="40533" y="115617"/>
                      <a:pt x="176525" y="0"/>
                      <a:pt x="3395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B5456ECC-5084-4DCD-B578-764851870B41}"/>
                  </a:ext>
                </a:extLst>
              </p:cNvPr>
              <p:cNvSpPr/>
              <p:nvPr/>
            </p:nvSpPr>
            <p:spPr>
              <a:xfrm>
                <a:off x="3218888" y="4413487"/>
                <a:ext cx="124632" cy="12463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0B0B0DD8-C0A4-4AFA-8138-FE400B512295}"/>
                </a:ext>
              </a:extLst>
            </p:cNvPr>
            <p:cNvGrpSpPr/>
            <p:nvPr/>
          </p:nvGrpSpPr>
          <p:grpSpPr>
            <a:xfrm>
              <a:off x="5043197" y="4364991"/>
              <a:ext cx="355096" cy="216852"/>
              <a:chOff x="2948139" y="4391574"/>
              <a:chExt cx="681057" cy="415914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1759624-9EA2-4E87-BFC5-3DE9557CBAD0}"/>
                  </a:ext>
                </a:extLst>
              </p:cNvPr>
              <p:cNvSpPr/>
              <p:nvPr/>
            </p:nvSpPr>
            <p:spPr>
              <a:xfrm>
                <a:off x="2948139" y="4391574"/>
                <a:ext cx="681057" cy="415914"/>
              </a:xfrm>
              <a:custGeom>
                <a:avLst/>
                <a:gdLst>
                  <a:gd name="connsiteX0" fmla="*/ 339520 w 681057"/>
                  <a:gd name="connsiteY0" fmla="*/ 0 h 415914"/>
                  <a:gd name="connsiteX1" fmla="*/ 669958 w 681057"/>
                  <a:gd name="connsiteY1" fmla="*/ 269315 h 415914"/>
                  <a:gd name="connsiteX2" fmla="*/ 672270 w 681057"/>
                  <a:gd name="connsiteY2" fmla="*/ 292253 h 415914"/>
                  <a:gd name="connsiteX3" fmla="*/ 674226 w 681057"/>
                  <a:gd name="connsiteY3" fmla="*/ 295154 h 415914"/>
                  <a:gd name="connsiteX4" fmla="*/ 681057 w 681057"/>
                  <a:gd name="connsiteY4" fmla="*/ 328989 h 415914"/>
                  <a:gd name="connsiteX5" fmla="*/ 594132 w 681057"/>
                  <a:gd name="connsiteY5" fmla="*/ 415914 h 415914"/>
                  <a:gd name="connsiteX6" fmla="*/ 514038 w 681057"/>
                  <a:gd name="connsiteY6" fmla="*/ 362824 h 415914"/>
                  <a:gd name="connsiteX7" fmla="*/ 508883 w 681057"/>
                  <a:gd name="connsiteY7" fmla="*/ 337290 h 415914"/>
                  <a:gd name="connsiteX8" fmla="*/ 508165 w 681057"/>
                  <a:gd name="connsiteY8" fmla="*/ 337290 h 415914"/>
                  <a:gd name="connsiteX9" fmla="*/ 339520 w 681057"/>
                  <a:gd name="connsiteY9" fmla="*/ 168645 h 415914"/>
                  <a:gd name="connsiteX10" fmla="*/ 184128 w 681057"/>
                  <a:gd name="connsiteY10" fmla="*/ 271646 h 415914"/>
                  <a:gd name="connsiteX11" fmla="*/ 173200 w 681057"/>
                  <a:gd name="connsiteY11" fmla="*/ 325772 h 415914"/>
                  <a:gd name="connsiteX12" fmla="*/ 173850 w 681057"/>
                  <a:gd name="connsiteY12" fmla="*/ 328989 h 415914"/>
                  <a:gd name="connsiteX13" fmla="*/ 86925 w 681057"/>
                  <a:gd name="connsiteY13" fmla="*/ 415914 h 415914"/>
                  <a:gd name="connsiteX14" fmla="*/ 0 w 681057"/>
                  <a:gd name="connsiteY14" fmla="*/ 328989 h 415914"/>
                  <a:gd name="connsiteX15" fmla="*/ 6125 w 681057"/>
                  <a:gd name="connsiteY15" fmla="*/ 298650 h 415914"/>
                  <a:gd name="connsiteX16" fmla="*/ 9082 w 681057"/>
                  <a:gd name="connsiteY16" fmla="*/ 269315 h 415914"/>
                  <a:gd name="connsiteX17" fmla="*/ 339520 w 681057"/>
                  <a:gd name="connsiteY17" fmla="*/ 0 h 41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1057" h="415914">
                    <a:moveTo>
                      <a:pt x="339520" y="0"/>
                    </a:moveTo>
                    <a:cubicBezTo>
                      <a:pt x="502515" y="0"/>
                      <a:pt x="638507" y="115617"/>
                      <a:pt x="669958" y="269315"/>
                    </a:cubicBezTo>
                    <a:lnTo>
                      <a:pt x="672270" y="292253"/>
                    </a:lnTo>
                    <a:lnTo>
                      <a:pt x="674226" y="295154"/>
                    </a:lnTo>
                    <a:cubicBezTo>
                      <a:pt x="678625" y="305554"/>
                      <a:pt x="681057" y="316987"/>
                      <a:pt x="681057" y="328989"/>
                    </a:cubicBezTo>
                    <a:cubicBezTo>
                      <a:pt x="681057" y="376996"/>
                      <a:pt x="642139" y="415914"/>
                      <a:pt x="594132" y="415914"/>
                    </a:cubicBezTo>
                    <a:cubicBezTo>
                      <a:pt x="558127" y="415914"/>
                      <a:pt x="527234" y="394023"/>
                      <a:pt x="514038" y="362824"/>
                    </a:cubicBezTo>
                    <a:lnTo>
                      <a:pt x="508883" y="337290"/>
                    </a:lnTo>
                    <a:lnTo>
                      <a:pt x="508165" y="337290"/>
                    </a:lnTo>
                    <a:cubicBezTo>
                      <a:pt x="508165" y="244150"/>
                      <a:pt x="432660" y="168645"/>
                      <a:pt x="339520" y="168645"/>
                    </a:cubicBezTo>
                    <a:cubicBezTo>
                      <a:pt x="269665" y="168645"/>
                      <a:pt x="209730" y="211116"/>
                      <a:pt x="184128" y="271646"/>
                    </a:cubicBezTo>
                    <a:lnTo>
                      <a:pt x="173200" y="325772"/>
                    </a:lnTo>
                    <a:lnTo>
                      <a:pt x="173850" y="328989"/>
                    </a:lnTo>
                    <a:cubicBezTo>
                      <a:pt x="173850" y="376996"/>
                      <a:pt x="134932" y="415914"/>
                      <a:pt x="86925" y="415914"/>
                    </a:cubicBezTo>
                    <a:cubicBezTo>
                      <a:pt x="38918" y="415914"/>
                      <a:pt x="0" y="376996"/>
                      <a:pt x="0" y="328989"/>
                    </a:cubicBezTo>
                    <a:lnTo>
                      <a:pt x="6125" y="298650"/>
                    </a:lnTo>
                    <a:lnTo>
                      <a:pt x="9082" y="269315"/>
                    </a:lnTo>
                    <a:cubicBezTo>
                      <a:pt x="40533" y="115617"/>
                      <a:pt x="176525" y="0"/>
                      <a:pt x="3395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244B2286-9737-41FD-889C-AC2263DA0F0E}"/>
                  </a:ext>
                </a:extLst>
              </p:cNvPr>
              <p:cNvSpPr/>
              <p:nvPr/>
            </p:nvSpPr>
            <p:spPr>
              <a:xfrm>
                <a:off x="3218888" y="4413487"/>
                <a:ext cx="124632" cy="12463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16B2BA8-583C-422F-BBF9-3A73AB90A300}"/>
              </a:ext>
            </a:extLst>
          </p:cNvPr>
          <p:cNvGrpSpPr/>
          <p:nvPr/>
        </p:nvGrpSpPr>
        <p:grpSpPr>
          <a:xfrm>
            <a:off x="7179247" y="3838762"/>
            <a:ext cx="1964754" cy="2604673"/>
            <a:chOff x="7179246" y="3685666"/>
            <a:chExt cx="2080237" cy="275776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451A47CD-8181-4A66-B88E-5B9245C29A6A}"/>
                </a:ext>
              </a:extLst>
            </p:cNvPr>
            <p:cNvGrpSpPr/>
            <p:nvPr/>
          </p:nvGrpSpPr>
          <p:grpSpPr>
            <a:xfrm>
              <a:off x="7179246" y="3685666"/>
              <a:ext cx="1460317" cy="2757769"/>
              <a:chOff x="7179246" y="3676594"/>
              <a:chExt cx="1460317" cy="2757769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AD97774-0DF9-4385-97E4-3150C05D93DB}"/>
                  </a:ext>
                </a:extLst>
              </p:cNvPr>
              <p:cNvGrpSpPr/>
              <p:nvPr/>
            </p:nvGrpSpPr>
            <p:grpSpPr>
              <a:xfrm>
                <a:off x="7179246" y="3676594"/>
                <a:ext cx="1460317" cy="2757769"/>
                <a:chOff x="7179246" y="3685220"/>
                <a:chExt cx="1460317" cy="2757769"/>
              </a:xfrm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AE3E5CDA-D114-467F-82F5-B91A0F63B52D}"/>
                    </a:ext>
                  </a:extLst>
                </p:cNvPr>
                <p:cNvGrpSpPr/>
                <p:nvPr/>
              </p:nvGrpSpPr>
              <p:grpSpPr>
                <a:xfrm>
                  <a:off x="7179246" y="4833216"/>
                  <a:ext cx="1460317" cy="1609773"/>
                  <a:chOff x="7179246" y="4833216"/>
                  <a:chExt cx="1460317" cy="1609773"/>
                </a:xfrm>
              </p:grpSpPr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0131018D-FD79-45EB-AB17-27C3155D7039}"/>
                      </a:ext>
                    </a:extLst>
                  </p:cNvPr>
                  <p:cNvSpPr/>
                  <p:nvPr/>
                </p:nvSpPr>
                <p:spPr>
                  <a:xfrm flipH="1">
                    <a:off x="8455218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06A7C58E-FC81-4FDF-AC44-5284C42C9994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2DE300E0-A7EC-42C5-86B8-1B8396551214}"/>
                      </a:ext>
                    </a:extLst>
                  </p:cNvPr>
                  <p:cNvSpPr/>
                  <p:nvPr/>
                </p:nvSpPr>
                <p:spPr>
                  <a:xfrm>
                    <a:off x="7179246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片側の 2 つの角を丸めた四角形 144">
                    <a:extLst>
                      <a:ext uri="{FF2B5EF4-FFF2-40B4-BE49-F238E27FC236}">
                        <a16:creationId xmlns:a16="http://schemas.microsoft.com/office/drawing/2014/main" id="{AB0DD75E-D40F-47BD-8A46-81D2F834850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台形 274">
                    <a:extLst>
                      <a:ext uri="{FF2B5EF4-FFF2-40B4-BE49-F238E27FC236}">
                        <a16:creationId xmlns:a16="http://schemas.microsoft.com/office/drawing/2014/main" id="{306631A1-0B22-4AAD-B6CE-8F62FFFAD5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楕円 275">
                    <a:extLst>
                      <a:ext uri="{FF2B5EF4-FFF2-40B4-BE49-F238E27FC236}">
                        <a16:creationId xmlns:a16="http://schemas.microsoft.com/office/drawing/2014/main" id="{EAC01218-884B-43A7-AFAE-5BCA8679EC7E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台形 731">
                    <a:extLst>
                      <a:ext uri="{FF2B5EF4-FFF2-40B4-BE49-F238E27FC236}">
                        <a16:creationId xmlns:a16="http://schemas.microsoft.com/office/drawing/2014/main" id="{67E4530D-4DFF-4FA4-9C5A-3815F7E84E4B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CE8BD425-CA5A-4608-874C-F9BF1151910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311" name="平行四辺形 310">
                      <a:extLst>
                        <a:ext uri="{FF2B5EF4-FFF2-40B4-BE49-F238E27FC236}">
                          <a16:creationId xmlns:a16="http://schemas.microsoft.com/office/drawing/2014/main" id="{9422F6BD-04D2-46BC-81A1-3FFBE70CD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2" name="平行四辺形 311">
                      <a:extLst>
                        <a:ext uri="{FF2B5EF4-FFF2-40B4-BE49-F238E27FC236}">
                          <a16:creationId xmlns:a16="http://schemas.microsoft.com/office/drawing/2014/main" id="{EB63A117-4262-44CB-974D-E0180AD8799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5" name="台形 304">
                    <a:extLst>
                      <a:ext uri="{FF2B5EF4-FFF2-40B4-BE49-F238E27FC236}">
                        <a16:creationId xmlns:a16="http://schemas.microsoft.com/office/drawing/2014/main" id="{A131E061-7143-4C38-9008-59857D7DA0E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6" name="グループ化 305">
                    <a:extLst>
                      <a:ext uri="{FF2B5EF4-FFF2-40B4-BE49-F238E27FC236}">
                        <a16:creationId xmlns:a16="http://schemas.microsoft.com/office/drawing/2014/main" id="{3C300F85-211B-4FE2-AB7D-81FEB1EE4841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309" name="平行四辺形 308">
                      <a:extLst>
                        <a:ext uri="{FF2B5EF4-FFF2-40B4-BE49-F238E27FC236}">
                          <a16:creationId xmlns:a16="http://schemas.microsoft.com/office/drawing/2014/main" id="{B87A84B1-1CA7-424D-B070-5A576FF6F5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0" name="平行四辺形 309">
                      <a:extLst>
                        <a:ext uri="{FF2B5EF4-FFF2-40B4-BE49-F238E27FC236}">
                          <a16:creationId xmlns:a16="http://schemas.microsoft.com/office/drawing/2014/main" id="{87122340-0C9F-4987-BF6C-C5BB9726B6D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5498AC58-4572-4069-B5EA-644CDE575C29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4DB5F2E9-8BC2-48C8-859D-3725E1FA105E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5F0F1A8C-4666-4ED7-97BE-D5091BC0F722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72F32FA8-D21C-4388-99CE-C8A37196DD79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1F8DC995-3F91-4923-B2C1-9A5DBAF286A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66" name="円/楕円 620">
                      <a:extLst>
                        <a:ext uri="{FF2B5EF4-FFF2-40B4-BE49-F238E27FC236}">
                          <a16:creationId xmlns:a16="http://schemas.microsoft.com/office/drawing/2014/main" id="{2CBE3349-5D5A-4FB8-991D-C133053F24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7" name="円/楕円 621">
                      <a:extLst>
                        <a:ext uri="{FF2B5EF4-FFF2-40B4-BE49-F238E27FC236}">
                          <a16:creationId xmlns:a16="http://schemas.microsoft.com/office/drawing/2014/main" id="{9072FD26-FB21-4CE3-9B77-2315169927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A8EAE84D-C16A-4FDD-A403-BC191C411D2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48" name="円/楕円 618">
                      <a:extLst>
                        <a:ext uri="{FF2B5EF4-FFF2-40B4-BE49-F238E27FC236}">
                          <a16:creationId xmlns:a16="http://schemas.microsoft.com/office/drawing/2014/main" id="{7881B60B-AC9F-406D-9CB8-E4FBE89EA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619">
                      <a:extLst>
                        <a:ext uri="{FF2B5EF4-FFF2-40B4-BE49-F238E27FC236}">
                          <a16:creationId xmlns:a16="http://schemas.microsoft.com/office/drawing/2014/main" id="{036CD7FE-EF7C-49D0-877B-D7B6484458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DEBDEBFA-4DC0-4280-B577-EBA094EEC153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月 241">
                    <a:extLst>
                      <a:ext uri="{FF2B5EF4-FFF2-40B4-BE49-F238E27FC236}">
                        <a16:creationId xmlns:a16="http://schemas.microsoft.com/office/drawing/2014/main" id="{0A95C385-CF60-406C-9A2F-F4F525ABC2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月 242">
                    <a:extLst>
                      <a:ext uri="{FF2B5EF4-FFF2-40B4-BE49-F238E27FC236}">
                        <a16:creationId xmlns:a16="http://schemas.microsoft.com/office/drawing/2014/main" id="{33C6FFB6-A6FF-4484-93F0-247274A0AD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266409F5-F04C-4962-A665-0230F0E80338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7715F4E5-51DB-4C72-9DCF-8ACDF051BF9E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E169F48-63BF-4230-ADC8-D9AF8AD943B6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5F84934C-2D3B-459E-9794-6CDC6FDFBF95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3610525-838E-4783-B602-9C35A627E248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E3D3CEE3-5189-4860-BA41-9CC76BCCF617}"/>
                </a:ext>
              </a:extLst>
            </p:cNvPr>
            <p:cNvSpPr/>
            <p:nvPr/>
          </p:nvSpPr>
          <p:spPr>
            <a:xfrm>
              <a:off x="7351989" y="4240188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104EC760-16AD-4B1A-BC69-35AC71AC8469}"/>
                </a:ext>
              </a:extLst>
            </p:cNvPr>
            <p:cNvSpPr/>
            <p:nvPr/>
          </p:nvSpPr>
          <p:spPr>
            <a:xfrm rot="20700000">
              <a:off x="8559386" y="3871693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2A98045-A23D-4918-9AD2-8124B5B688A7}"/>
                </a:ext>
              </a:extLst>
            </p:cNvPr>
            <p:cNvGrpSpPr/>
            <p:nvPr/>
          </p:nvGrpSpPr>
          <p:grpSpPr>
            <a:xfrm>
              <a:off x="7432673" y="4352157"/>
              <a:ext cx="382141" cy="210066"/>
              <a:chOff x="7372115" y="4475470"/>
              <a:chExt cx="511113" cy="280962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5845DDFC-00D4-43EC-84B4-05459DE27935}"/>
                  </a:ext>
                </a:extLst>
              </p:cNvPr>
              <p:cNvSpPr/>
              <p:nvPr/>
            </p:nvSpPr>
            <p:spPr>
              <a:xfrm>
                <a:off x="7372115" y="4475470"/>
                <a:ext cx="511113" cy="280962"/>
              </a:xfrm>
              <a:custGeom>
                <a:avLst/>
                <a:gdLst>
                  <a:gd name="connsiteX0" fmla="*/ 255556 w 511113"/>
                  <a:gd name="connsiteY0" fmla="*/ 0 h 280962"/>
                  <a:gd name="connsiteX1" fmla="*/ 509781 w 511113"/>
                  <a:gd name="connsiteY1" fmla="*/ 136993 h 280962"/>
                  <a:gd name="connsiteX2" fmla="*/ 511113 w 511113"/>
                  <a:gd name="connsiteY2" fmla="*/ 140481 h 280962"/>
                  <a:gd name="connsiteX3" fmla="*/ 509781 w 511113"/>
                  <a:gd name="connsiteY3" fmla="*/ 143969 h 280962"/>
                  <a:gd name="connsiteX4" fmla="*/ 255556 w 511113"/>
                  <a:gd name="connsiteY4" fmla="*/ 280962 h 280962"/>
                  <a:gd name="connsiteX5" fmla="*/ 1331 w 511113"/>
                  <a:gd name="connsiteY5" fmla="*/ 143969 h 280962"/>
                  <a:gd name="connsiteX6" fmla="*/ 0 w 511113"/>
                  <a:gd name="connsiteY6" fmla="*/ 140481 h 280962"/>
                  <a:gd name="connsiteX7" fmla="*/ 1331 w 511113"/>
                  <a:gd name="connsiteY7" fmla="*/ 136993 h 280962"/>
                  <a:gd name="connsiteX8" fmla="*/ 255556 w 511113"/>
                  <a:gd name="connsiteY8" fmla="*/ 0 h 2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113" h="280962">
                    <a:moveTo>
                      <a:pt x="255556" y="0"/>
                    </a:moveTo>
                    <a:cubicBezTo>
                      <a:pt x="369841" y="0"/>
                      <a:pt x="467896" y="56488"/>
                      <a:pt x="509781" y="136993"/>
                    </a:cubicBezTo>
                    <a:lnTo>
                      <a:pt x="511113" y="140481"/>
                    </a:lnTo>
                    <a:lnTo>
                      <a:pt x="509781" y="143969"/>
                    </a:lnTo>
                    <a:cubicBezTo>
                      <a:pt x="467896" y="224474"/>
                      <a:pt x="369841" y="280962"/>
                      <a:pt x="255556" y="280962"/>
                    </a:cubicBezTo>
                    <a:cubicBezTo>
                      <a:pt x="141272" y="280962"/>
                      <a:pt x="43216" y="224474"/>
                      <a:pt x="1331" y="143969"/>
                    </a:cubicBezTo>
                    <a:lnTo>
                      <a:pt x="0" y="140481"/>
                    </a:lnTo>
                    <a:lnTo>
                      <a:pt x="1331" y="136993"/>
                    </a:lnTo>
                    <a:cubicBezTo>
                      <a:pt x="43216" y="56488"/>
                      <a:pt x="141272" y="0"/>
                      <a:pt x="2555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E6C247A7-3B12-4B3E-8666-A247A8F81326}"/>
                  </a:ext>
                </a:extLst>
              </p:cNvPr>
              <p:cNvSpPr/>
              <p:nvPr/>
            </p:nvSpPr>
            <p:spPr>
              <a:xfrm>
                <a:off x="7597415" y="4508770"/>
                <a:ext cx="61150" cy="22354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4A35387C-0C4B-4233-B1C2-7E48B0709EB1}"/>
                </a:ext>
              </a:extLst>
            </p:cNvPr>
            <p:cNvGrpSpPr/>
            <p:nvPr/>
          </p:nvGrpSpPr>
          <p:grpSpPr>
            <a:xfrm>
              <a:off x="7992267" y="4352157"/>
              <a:ext cx="382141" cy="210066"/>
              <a:chOff x="7372115" y="4475470"/>
              <a:chExt cx="511113" cy="280962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ED77444-08DD-4A30-A803-EAC14F2C02B0}"/>
                  </a:ext>
                </a:extLst>
              </p:cNvPr>
              <p:cNvSpPr/>
              <p:nvPr/>
            </p:nvSpPr>
            <p:spPr>
              <a:xfrm>
                <a:off x="7372115" y="4475470"/>
                <a:ext cx="511113" cy="280962"/>
              </a:xfrm>
              <a:custGeom>
                <a:avLst/>
                <a:gdLst>
                  <a:gd name="connsiteX0" fmla="*/ 255556 w 511113"/>
                  <a:gd name="connsiteY0" fmla="*/ 0 h 280962"/>
                  <a:gd name="connsiteX1" fmla="*/ 509781 w 511113"/>
                  <a:gd name="connsiteY1" fmla="*/ 136993 h 280962"/>
                  <a:gd name="connsiteX2" fmla="*/ 511113 w 511113"/>
                  <a:gd name="connsiteY2" fmla="*/ 140481 h 280962"/>
                  <a:gd name="connsiteX3" fmla="*/ 509781 w 511113"/>
                  <a:gd name="connsiteY3" fmla="*/ 143969 h 280962"/>
                  <a:gd name="connsiteX4" fmla="*/ 255556 w 511113"/>
                  <a:gd name="connsiteY4" fmla="*/ 280962 h 280962"/>
                  <a:gd name="connsiteX5" fmla="*/ 1331 w 511113"/>
                  <a:gd name="connsiteY5" fmla="*/ 143969 h 280962"/>
                  <a:gd name="connsiteX6" fmla="*/ 0 w 511113"/>
                  <a:gd name="connsiteY6" fmla="*/ 140481 h 280962"/>
                  <a:gd name="connsiteX7" fmla="*/ 1331 w 511113"/>
                  <a:gd name="connsiteY7" fmla="*/ 136993 h 280962"/>
                  <a:gd name="connsiteX8" fmla="*/ 255556 w 511113"/>
                  <a:gd name="connsiteY8" fmla="*/ 0 h 2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113" h="280962">
                    <a:moveTo>
                      <a:pt x="255556" y="0"/>
                    </a:moveTo>
                    <a:cubicBezTo>
                      <a:pt x="369841" y="0"/>
                      <a:pt x="467896" y="56488"/>
                      <a:pt x="509781" y="136993"/>
                    </a:cubicBezTo>
                    <a:lnTo>
                      <a:pt x="511113" y="140481"/>
                    </a:lnTo>
                    <a:lnTo>
                      <a:pt x="509781" y="143969"/>
                    </a:lnTo>
                    <a:cubicBezTo>
                      <a:pt x="467896" y="224474"/>
                      <a:pt x="369841" y="280962"/>
                      <a:pt x="255556" y="280962"/>
                    </a:cubicBezTo>
                    <a:cubicBezTo>
                      <a:pt x="141272" y="280962"/>
                      <a:pt x="43216" y="224474"/>
                      <a:pt x="1331" y="143969"/>
                    </a:cubicBezTo>
                    <a:lnTo>
                      <a:pt x="0" y="140481"/>
                    </a:lnTo>
                    <a:lnTo>
                      <a:pt x="1331" y="136993"/>
                    </a:lnTo>
                    <a:cubicBezTo>
                      <a:pt x="43216" y="56488"/>
                      <a:pt x="141272" y="0"/>
                      <a:pt x="2555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666758D6-B319-431D-8A16-6C12F25E67B5}"/>
                  </a:ext>
                </a:extLst>
              </p:cNvPr>
              <p:cNvSpPr/>
              <p:nvPr/>
            </p:nvSpPr>
            <p:spPr>
              <a:xfrm>
                <a:off x="7597415" y="4508770"/>
                <a:ext cx="61150" cy="22354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994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97B241FA-7C14-49FB-BB63-0D59F1DD7A83}"/>
              </a:ext>
            </a:extLst>
          </p:cNvPr>
          <p:cNvGrpSpPr/>
          <p:nvPr/>
        </p:nvGrpSpPr>
        <p:grpSpPr>
          <a:xfrm>
            <a:off x="1248226" y="925571"/>
            <a:ext cx="1955542" cy="2621106"/>
            <a:chOff x="1248226" y="771509"/>
            <a:chExt cx="2070484" cy="2775168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C61EA328-F72B-40E1-81E8-DA38EF22A6BE}"/>
                </a:ext>
              </a:extLst>
            </p:cNvPr>
            <p:cNvGrpSpPr/>
            <p:nvPr/>
          </p:nvGrpSpPr>
          <p:grpSpPr>
            <a:xfrm>
              <a:off x="1248226" y="771509"/>
              <a:ext cx="1469902" cy="2775168"/>
              <a:chOff x="1248226" y="3679809"/>
              <a:chExt cx="1469902" cy="2775168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6455D48B-CC6C-42ED-86A1-8A18018C8FD7}"/>
                  </a:ext>
                </a:extLst>
              </p:cNvPr>
              <p:cNvSpPr/>
              <p:nvPr/>
            </p:nvSpPr>
            <p:spPr>
              <a:xfrm>
                <a:off x="248008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2E06831-222C-44E8-AEC8-93D703BE33E7}"/>
                  </a:ext>
                </a:extLst>
              </p:cNvPr>
              <p:cNvGrpSpPr/>
              <p:nvPr/>
            </p:nvGrpSpPr>
            <p:grpSpPr>
              <a:xfrm>
                <a:off x="1248226" y="3679809"/>
                <a:ext cx="1469902" cy="2775168"/>
                <a:chOff x="1248226" y="3679809"/>
                <a:chExt cx="1469902" cy="2775168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080903B-8B62-4855-BF93-86DCAF6E1E0C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D60E050C-3FE7-4476-9030-6E365D54C75B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345750" cy="1621760"/>
                  <a:chOff x="1248226" y="4833217"/>
                  <a:chExt cx="1345750" cy="1621760"/>
                </a:xfrm>
              </p:grpSpPr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9A66BD4A-B5BB-4C95-81C3-8309450A4EB1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C38B9A01-FBA6-4250-B6A0-A210EB21E9DE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片側の 2 つの角を丸めた四角形 144">
                    <a:extLst>
                      <a:ext uri="{FF2B5EF4-FFF2-40B4-BE49-F238E27FC236}">
                        <a16:creationId xmlns:a16="http://schemas.microsoft.com/office/drawing/2014/main" id="{F7C3AC84-73EF-4706-9098-1B18708BCA4C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ED9DD2BD-CE47-478A-8A64-57CFCD0369DB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52F90E9F-C3C8-4F07-BC74-2AD82E072247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25" name="雲 391">
                    <a:extLst>
                      <a:ext uri="{FF2B5EF4-FFF2-40B4-BE49-F238E27FC236}">
                        <a16:creationId xmlns:a16="http://schemas.microsoft.com/office/drawing/2014/main" id="{7401F21A-B3F0-4F5E-96E2-248BE784D7EF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CE3AFE6C-CBDB-4D19-B389-0F2CF7E3C6D6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29" name="グループ化 228">
                      <a:extLst>
                        <a:ext uri="{FF2B5EF4-FFF2-40B4-BE49-F238E27FC236}">
                          <a16:creationId xmlns:a16="http://schemas.microsoft.com/office/drawing/2014/main" id="{73E3CBF8-5E28-4165-9901-3B5B789FA2A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6" name="円/楕円 465">
                        <a:extLst>
                          <a:ext uri="{FF2B5EF4-FFF2-40B4-BE49-F238E27FC236}">
                            <a16:creationId xmlns:a16="http://schemas.microsoft.com/office/drawing/2014/main" id="{0E7B6608-E231-4501-A8E5-86A0746D26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9" name="円/楕円 466">
                        <a:extLst>
                          <a:ext uri="{FF2B5EF4-FFF2-40B4-BE49-F238E27FC236}">
                            <a16:creationId xmlns:a16="http://schemas.microsoft.com/office/drawing/2014/main" id="{9EE5340F-DFBF-4983-8DA3-8D3E4E7B69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8674CE05-9915-4571-A0E0-5A94280AD2D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5" name="円/楕円 463">
                        <a:extLst>
                          <a:ext uri="{FF2B5EF4-FFF2-40B4-BE49-F238E27FC236}">
                            <a16:creationId xmlns:a16="http://schemas.microsoft.com/office/drawing/2014/main" id="{A05D96B4-26A9-434B-96A3-F14DED978E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5" name="円/楕円 464">
                        <a:extLst>
                          <a:ext uri="{FF2B5EF4-FFF2-40B4-BE49-F238E27FC236}">
                            <a16:creationId xmlns:a16="http://schemas.microsoft.com/office/drawing/2014/main" id="{B5D0FDD5-38F7-4FE5-AF6C-874E115BFC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4" name="円/楕円 462">
                      <a:extLst>
                        <a:ext uri="{FF2B5EF4-FFF2-40B4-BE49-F238E27FC236}">
                          <a16:creationId xmlns:a16="http://schemas.microsoft.com/office/drawing/2014/main" id="{C974AD5D-9A90-4E34-A0C8-FEFE42602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7" name="円/楕円 449">
                    <a:extLst>
                      <a:ext uri="{FF2B5EF4-FFF2-40B4-BE49-F238E27FC236}">
                        <a16:creationId xmlns:a16="http://schemas.microsoft.com/office/drawing/2014/main" id="{F74E9562-1298-4A97-9C49-F8A54F322616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3F8F5783-F56D-4532-98B3-EC71850F2E07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" name="アーチ 222">
                  <a:extLst>
                    <a:ext uri="{FF2B5EF4-FFF2-40B4-BE49-F238E27FC236}">
                      <a16:creationId xmlns:a16="http://schemas.microsoft.com/office/drawing/2014/main" id="{C1D41809-5586-4AEF-9055-1BCE1EB1F4B7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アーチ 223">
                  <a:extLst>
                    <a:ext uri="{FF2B5EF4-FFF2-40B4-BE49-F238E27FC236}">
                      <a16:creationId xmlns:a16="http://schemas.microsoft.com/office/drawing/2014/main" id="{E4EFB3FF-9978-4E78-B2A4-6BB0CF4AB68C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EFFC550-78BB-4ABA-91C9-2023018740C7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25E7BA4-FD4F-483B-BC73-6329BADF9C30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2A9B2474-5054-4302-A626-F44521386888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6004EAB5-D210-4302-93C3-A310442EE7DE}"/>
                </a:ext>
              </a:extLst>
            </p:cNvPr>
            <p:cNvSpPr/>
            <p:nvPr/>
          </p:nvSpPr>
          <p:spPr>
            <a:xfrm>
              <a:off x="1430885" y="1411432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31BD65DF-5A4E-4733-BC4C-4A5E0F0D11BD}"/>
                </a:ext>
              </a:extLst>
            </p:cNvPr>
            <p:cNvSpPr/>
            <p:nvPr/>
          </p:nvSpPr>
          <p:spPr>
            <a:xfrm rot="20700000">
              <a:off x="2618613" y="960827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8204E062-2616-4621-AC87-43A21CFAF69C}"/>
              </a:ext>
            </a:extLst>
          </p:cNvPr>
          <p:cNvGrpSpPr/>
          <p:nvPr/>
        </p:nvGrpSpPr>
        <p:grpSpPr>
          <a:xfrm>
            <a:off x="4212536" y="906520"/>
            <a:ext cx="1977939" cy="2640155"/>
            <a:chOff x="4212536" y="751340"/>
            <a:chExt cx="2094197" cy="2795336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E0EA5554-F1AE-4317-A461-77EE630B3109}"/>
                </a:ext>
              </a:extLst>
            </p:cNvPr>
            <p:cNvGrpSpPr/>
            <p:nvPr/>
          </p:nvGrpSpPr>
          <p:grpSpPr>
            <a:xfrm>
              <a:off x="4212536" y="751340"/>
              <a:ext cx="1474231" cy="2795336"/>
              <a:chOff x="4318691" y="3659640"/>
              <a:chExt cx="1474231" cy="2795336"/>
            </a:xfrm>
          </p:grpSpPr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EEB777B1-D2F3-4AD4-9405-CA396A64C565}"/>
                  </a:ext>
                </a:extLst>
              </p:cNvPr>
              <p:cNvGrpSpPr/>
              <p:nvPr/>
            </p:nvGrpSpPr>
            <p:grpSpPr>
              <a:xfrm>
                <a:off x="4318691" y="3659640"/>
                <a:ext cx="1474231" cy="2795336"/>
                <a:chOff x="4318691" y="3659640"/>
                <a:chExt cx="1474231" cy="2795336"/>
              </a:xfrm>
            </p:grpSpPr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4D82B17E-4FC9-4E29-A811-9FD6CDB2D031}"/>
                    </a:ext>
                  </a:extLst>
                </p:cNvPr>
                <p:cNvGrpSpPr/>
                <p:nvPr/>
              </p:nvGrpSpPr>
              <p:grpSpPr>
                <a:xfrm>
                  <a:off x="4318691" y="4833218"/>
                  <a:ext cx="1474231" cy="1621758"/>
                  <a:chOff x="4365585" y="5201111"/>
                  <a:chExt cx="1139359" cy="1253376"/>
                </a:xfrm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C8C82276-1D31-4397-BBE1-40A570000E3F}"/>
                      </a:ext>
                    </a:extLst>
                  </p:cNvPr>
                  <p:cNvSpPr/>
                  <p:nvPr/>
                </p:nvSpPr>
                <p:spPr>
                  <a:xfrm flipH="1">
                    <a:off x="5346120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B533BD0D-9120-41FE-BB8F-F96EF486C6B6}"/>
                      </a:ext>
                    </a:extLst>
                  </p:cNvPr>
                  <p:cNvSpPr/>
                  <p:nvPr/>
                </p:nvSpPr>
                <p:spPr>
                  <a:xfrm>
                    <a:off x="4365585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片側の 2 つの角を丸めた四角形 144">
                    <a:extLst>
                      <a:ext uri="{FF2B5EF4-FFF2-40B4-BE49-F238E27FC236}">
                        <a16:creationId xmlns:a16="http://schemas.microsoft.com/office/drawing/2014/main" id="{5E52DF98-E224-4EF6-9B0F-1ACF50E51FBD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75EEEB41-F140-4232-8270-E58D2CCAC417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二等辺三角形 290">
                    <a:extLst>
                      <a:ext uri="{FF2B5EF4-FFF2-40B4-BE49-F238E27FC236}">
                        <a16:creationId xmlns:a16="http://schemas.microsoft.com/office/drawing/2014/main" id="{74E4107A-EECF-4C97-8F04-880F6E625C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242C66EA-F1CF-453F-B7D4-EF571FABC46B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1E359B85-8B92-4B7D-808E-3B4A60433B63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6D683812-83EE-45E1-9EAC-8BB63C63E274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80" name="グループ化 279">
                      <a:extLst>
                        <a:ext uri="{FF2B5EF4-FFF2-40B4-BE49-F238E27FC236}">
                          <a16:creationId xmlns:a16="http://schemas.microsoft.com/office/drawing/2014/main" id="{AB600EC9-E4BA-44DB-8D33-CBE96758AD3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5" name="円/楕円 489">
                        <a:extLst>
                          <a:ext uri="{FF2B5EF4-FFF2-40B4-BE49-F238E27FC236}">
                            <a16:creationId xmlns:a16="http://schemas.microsoft.com/office/drawing/2014/main" id="{018BAF35-757E-4FF4-A71C-CB37D07AF2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6" name="円/楕円 490">
                        <a:extLst>
                          <a:ext uri="{FF2B5EF4-FFF2-40B4-BE49-F238E27FC236}">
                            <a16:creationId xmlns:a16="http://schemas.microsoft.com/office/drawing/2014/main" id="{690869A0-9BCD-48B2-94B8-73A6CA6F17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1" name="グループ化 280">
                      <a:extLst>
                        <a:ext uri="{FF2B5EF4-FFF2-40B4-BE49-F238E27FC236}">
                          <a16:creationId xmlns:a16="http://schemas.microsoft.com/office/drawing/2014/main" id="{E0BD80B7-3C46-4D72-8943-3CF2576E25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3" name="円/楕円 487">
                        <a:extLst>
                          <a:ext uri="{FF2B5EF4-FFF2-40B4-BE49-F238E27FC236}">
                            <a16:creationId xmlns:a16="http://schemas.microsoft.com/office/drawing/2014/main" id="{B79BBD5B-F4E6-4B7E-8429-86C07D628A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4" name="円/楕円 488">
                        <a:extLst>
                          <a:ext uri="{FF2B5EF4-FFF2-40B4-BE49-F238E27FC236}">
                            <a16:creationId xmlns:a16="http://schemas.microsoft.com/office/drawing/2014/main" id="{6C439D05-F576-4DC2-B238-33CC9AE5A7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82" name="円/楕円 486">
                      <a:extLst>
                        <a:ext uri="{FF2B5EF4-FFF2-40B4-BE49-F238E27FC236}">
                          <a16:creationId xmlns:a16="http://schemas.microsoft.com/office/drawing/2014/main" id="{F5ED9ED3-6713-49B5-A84D-B328CA6BB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円/楕円 472">
                    <a:extLst>
                      <a:ext uri="{FF2B5EF4-FFF2-40B4-BE49-F238E27FC236}">
                        <a16:creationId xmlns:a16="http://schemas.microsoft.com/office/drawing/2014/main" id="{42161060-7B25-414D-8328-08EA07326F29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3" name="円/楕円 473">
                    <a:extLst>
                      <a:ext uri="{FF2B5EF4-FFF2-40B4-BE49-F238E27FC236}">
                        <a16:creationId xmlns:a16="http://schemas.microsoft.com/office/drawing/2014/main" id="{5F1323A3-1EB0-490F-AC0D-753FD4A08F8C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6FBCF9BF-08D4-467E-85AB-0E402E331531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78" name="円/楕円 662">
                      <a:extLst>
                        <a:ext uri="{FF2B5EF4-FFF2-40B4-BE49-F238E27FC236}">
                          <a16:creationId xmlns:a16="http://schemas.microsoft.com/office/drawing/2014/main" id="{1AD93A6B-3EAC-4A84-82F5-CEDC626496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70EE7E8F-9159-451C-B48E-01C856DA2F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EF854068-E4D7-4810-B477-A94D676798EA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F6CAD43C-2B0A-48AC-A019-83C708E59D8C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8B6286F-0F84-4E76-A781-09F05B99CFE5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FA1E931-0B24-44E2-BD8C-E6ECB622B3FC}"/>
                </a:ext>
              </a:extLst>
            </p:cNvPr>
            <p:cNvSpPr/>
            <p:nvPr/>
          </p:nvSpPr>
          <p:spPr>
            <a:xfrm>
              <a:off x="4398218" y="1361735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40BCE29C-858B-4682-93D9-3ECA9EB33271}"/>
                </a:ext>
              </a:extLst>
            </p:cNvPr>
            <p:cNvSpPr/>
            <p:nvPr/>
          </p:nvSpPr>
          <p:spPr>
            <a:xfrm rot="20700000">
              <a:off x="5606636" y="954321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45230247-B352-4581-A767-E4E4FC20C0F5}"/>
              </a:ext>
            </a:extLst>
          </p:cNvPr>
          <p:cNvGrpSpPr/>
          <p:nvPr/>
        </p:nvGrpSpPr>
        <p:grpSpPr>
          <a:xfrm>
            <a:off x="7179247" y="921390"/>
            <a:ext cx="1964754" cy="2604673"/>
            <a:chOff x="7179246" y="768294"/>
            <a:chExt cx="2080237" cy="275776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EC7BBF75-7990-46E4-BBF5-6C27999111F0}"/>
                </a:ext>
              </a:extLst>
            </p:cNvPr>
            <p:cNvGrpSpPr/>
            <p:nvPr/>
          </p:nvGrpSpPr>
          <p:grpSpPr>
            <a:xfrm>
              <a:off x="7179246" y="768294"/>
              <a:ext cx="1460317" cy="2757769"/>
              <a:chOff x="7179246" y="3676594"/>
              <a:chExt cx="1460317" cy="2757769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5647FF3C-5BEF-4159-AD50-A8383AED3001}"/>
                  </a:ext>
                </a:extLst>
              </p:cNvPr>
              <p:cNvGrpSpPr/>
              <p:nvPr/>
            </p:nvGrpSpPr>
            <p:grpSpPr>
              <a:xfrm>
                <a:off x="7179246" y="3676594"/>
                <a:ext cx="1460317" cy="2757769"/>
                <a:chOff x="7179246" y="3685220"/>
                <a:chExt cx="1460317" cy="2757769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69C66C9A-880A-4F51-9863-03F3F53C0BE4}"/>
                    </a:ext>
                  </a:extLst>
                </p:cNvPr>
                <p:cNvGrpSpPr/>
                <p:nvPr/>
              </p:nvGrpSpPr>
              <p:grpSpPr>
                <a:xfrm>
                  <a:off x="7179246" y="4833216"/>
                  <a:ext cx="1460317" cy="1609773"/>
                  <a:chOff x="7179246" y="4833216"/>
                  <a:chExt cx="1460317" cy="1609773"/>
                </a:xfrm>
              </p:grpSpPr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44346F0B-4C7E-4F03-993D-2E1DADCAD149}"/>
                      </a:ext>
                    </a:extLst>
                  </p:cNvPr>
                  <p:cNvSpPr/>
                  <p:nvPr/>
                </p:nvSpPr>
                <p:spPr>
                  <a:xfrm flipH="1">
                    <a:off x="8455218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8ADBD6B8-920A-4CEA-AB07-994E6EAA8CAE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C988E39E-2B90-424C-85D7-9539C894C70B}"/>
                      </a:ext>
                    </a:extLst>
                  </p:cNvPr>
                  <p:cNvSpPr/>
                  <p:nvPr/>
                </p:nvSpPr>
                <p:spPr>
                  <a:xfrm>
                    <a:off x="7179246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5" name="片側の 2 つの角を丸めた四角形 144">
                    <a:extLst>
                      <a:ext uri="{FF2B5EF4-FFF2-40B4-BE49-F238E27FC236}">
                        <a16:creationId xmlns:a16="http://schemas.microsoft.com/office/drawing/2014/main" id="{8438E663-86E4-48A6-BC6E-585AE043647F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6" name="台形 475">
                    <a:extLst>
                      <a:ext uri="{FF2B5EF4-FFF2-40B4-BE49-F238E27FC236}">
                        <a16:creationId xmlns:a16="http://schemas.microsoft.com/office/drawing/2014/main" id="{9C1AB6B4-A3B0-41D3-B7A0-73D08DEDB8F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AF73A5CB-E20E-4FC0-A945-A7A34B249BB1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台形 731">
                    <a:extLst>
                      <a:ext uri="{FF2B5EF4-FFF2-40B4-BE49-F238E27FC236}">
                        <a16:creationId xmlns:a16="http://schemas.microsoft.com/office/drawing/2014/main" id="{9A7F6D65-9161-4E80-B6D9-6AB6A2FACFF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85241C27-ECA5-4359-B248-F39F56857E2E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86" name="平行四辺形 485">
                      <a:extLst>
                        <a:ext uri="{FF2B5EF4-FFF2-40B4-BE49-F238E27FC236}">
                          <a16:creationId xmlns:a16="http://schemas.microsoft.com/office/drawing/2014/main" id="{22100728-DF13-40AA-8395-2739F8617B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7" name="平行四辺形 486">
                      <a:extLst>
                        <a:ext uri="{FF2B5EF4-FFF2-40B4-BE49-F238E27FC236}">
                          <a16:creationId xmlns:a16="http://schemas.microsoft.com/office/drawing/2014/main" id="{686E31DD-8099-4776-B62A-6E27E826CC2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80" name="台形 479">
                    <a:extLst>
                      <a:ext uri="{FF2B5EF4-FFF2-40B4-BE49-F238E27FC236}">
                        <a16:creationId xmlns:a16="http://schemas.microsoft.com/office/drawing/2014/main" id="{1EC8FE2C-B7D7-403D-81B4-940362C290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81" name="グループ化 480">
                    <a:extLst>
                      <a:ext uri="{FF2B5EF4-FFF2-40B4-BE49-F238E27FC236}">
                        <a16:creationId xmlns:a16="http://schemas.microsoft.com/office/drawing/2014/main" id="{C2797189-2AE6-45F9-BF0B-B9BE6FA4904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484" name="平行四辺形 483">
                      <a:extLst>
                        <a:ext uri="{FF2B5EF4-FFF2-40B4-BE49-F238E27FC236}">
                          <a16:creationId xmlns:a16="http://schemas.microsoft.com/office/drawing/2014/main" id="{6E5873B0-514A-47D7-B88A-97D61DDF3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5" name="平行四辺形 484">
                      <a:extLst>
                        <a:ext uri="{FF2B5EF4-FFF2-40B4-BE49-F238E27FC236}">
                          <a16:creationId xmlns:a16="http://schemas.microsoft.com/office/drawing/2014/main" id="{16546D4F-DCF0-4CE7-915B-12CFC06030F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E23A4DBB-5EF8-410C-9BA9-B8180D44A03A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C4D2CC97-7AF2-4D8C-B17F-45FC99BE76BC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76D00601-2A16-4244-A6ED-51D1D98C6535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962EBE81-5BEF-489F-94E5-EE12B896C704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9C4C9EAC-E340-469F-A8CE-4464B19E04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70" name="円/楕円 620">
                      <a:extLst>
                        <a:ext uri="{FF2B5EF4-FFF2-40B4-BE49-F238E27FC236}">
                          <a16:creationId xmlns:a16="http://schemas.microsoft.com/office/drawing/2014/main" id="{954D0332-6B60-4A62-8AFD-F17C7C2407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1" name="円/楕円 621">
                      <a:extLst>
                        <a:ext uri="{FF2B5EF4-FFF2-40B4-BE49-F238E27FC236}">
                          <a16:creationId xmlns:a16="http://schemas.microsoft.com/office/drawing/2014/main" id="{633B753A-803E-438D-888C-65F8E04D72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2" name="グループ化 461">
                    <a:extLst>
                      <a:ext uri="{FF2B5EF4-FFF2-40B4-BE49-F238E27FC236}">
                        <a16:creationId xmlns:a16="http://schemas.microsoft.com/office/drawing/2014/main" id="{45D5E88D-521A-4EFC-8FF9-17D357AEBD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68" name="円/楕円 618">
                      <a:extLst>
                        <a:ext uri="{FF2B5EF4-FFF2-40B4-BE49-F238E27FC236}">
                          <a16:creationId xmlns:a16="http://schemas.microsoft.com/office/drawing/2014/main" id="{CE59739D-B25C-4F7A-A875-84B3E44412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9" name="円/楕円 619">
                      <a:extLst>
                        <a:ext uri="{FF2B5EF4-FFF2-40B4-BE49-F238E27FC236}">
                          <a16:creationId xmlns:a16="http://schemas.microsoft.com/office/drawing/2014/main" id="{8CA1378F-F67F-4D29-8745-5453DCCCF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0A9586BC-BC7E-4384-AC1D-EA0B8D620E28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4" name="月 463">
                    <a:extLst>
                      <a:ext uri="{FF2B5EF4-FFF2-40B4-BE49-F238E27FC236}">
                        <a16:creationId xmlns:a16="http://schemas.microsoft.com/office/drawing/2014/main" id="{C20B46B9-063A-4DB4-BB0B-35E31EAF18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5" name="月 464">
                    <a:extLst>
                      <a:ext uri="{FF2B5EF4-FFF2-40B4-BE49-F238E27FC236}">
                        <a16:creationId xmlns:a16="http://schemas.microsoft.com/office/drawing/2014/main" id="{8B6092C9-BFF7-47F1-AD46-39AB207C23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5752981B-8BFD-4C2B-90D9-4C7A03A48094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7" name="月 466">
                    <a:extLst>
                      <a:ext uri="{FF2B5EF4-FFF2-40B4-BE49-F238E27FC236}">
                        <a16:creationId xmlns:a16="http://schemas.microsoft.com/office/drawing/2014/main" id="{5ECFF2EE-C52A-45D1-B633-609E0DA56D52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0A1FF549-E463-403B-A2A5-7F7DB0AC2704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5ED0150-89D2-4103-8F81-0C7AD483DC81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ABE7966-5F7F-4C15-85D4-4579E68CBBC4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BD7A6385-7A30-4CCC-BAE4-5CC3A1E0FC67}"/>
                </a:ext>
              </a:extLst>
            </p:cNvPr>
            <p:cNvSpPr/>
            <p:nvPr/>
          </p:nvSpPr>
          <p:spPr>
            <a:xfrm>
              <a:off x="7351989" y="1322816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1618AFC1-94A7-4CEF-B534-2068AF405FD7}"/>
                </a:ext>
              </a:extLst>
            </p:cNvPr>
            <p:cNvSpPr/>
            <p:nvPr/>
          </p:nvSpPr>
          <p:spPr>
            <a:xfrm rot="20700000">
              <a:off x="8559386" y="954321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AE56B80F-6A0E-4BAE-8813-070A30FF025D}"/>
              </a:ext>
            </a:extLst>
          </p:cNvPr>
          <p:cNvGrpSpPr/>
          <p:nvPr/>
        </p:nvGrpSpPr>
        <p:grpSpPr>
          <a:xfrm>
            <a:off x="1248226" y="3842943"/>
            <a:ext cx="1955542" cy="2621106"/>
            <a:chOff x="1248226" y="3688881"/>
            <a:chExt cx="2070484" cy="2775168"/>
          </a:xfrm>
        </p:grpSpPr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53246F59-B1CB-4B5D-B8AA-30EA18CCB360}"/>
                </a:ext>
              </a:extLst>
            </p:cNvPr>
            <p:cNvGrpSpPr/>
            <p:nvPr/>
          </p:nvGrpSpPr>
          <p:grpSpPr>
            <a:xfrm>
              <a:off x="1248226" y="3688881"/>
              <a:ext cx="1469902" cy="2775168"/>
              <a:chOff x="1248226" y="3679809"/>
              <a:chExt cx="1469902" cy="2775168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CD9723D5-D7D9-48E2-88B1-69F191AA8577}"/>
                  </a:ext>
                </a:extLst>
              </p:cNvPr>
              <p:cNvSpPr/>
              <p:nvPr/>
            </p:nvSpPr>
            <p:spPr>
              <a:xfrm>
                <a:off x="248008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6A8812CF-5C4F-47CF-A59B-355A43F7DF17}"/>
                  </a:ext>
                </a:extLst>
              </p:cNvPr>
              <p:cNvGrpSpPr/>
              <p:nvPr/>
            </p:nvGrpSpPr>
            <p:grpSpPr>
              <a:xfrm>
                <a:off x="1248226" y="3679809"/>
                <a:ext cx="1469902" cy="2775168"/>
                <a:chOff x="1248226" y="3679809"/>
                <a:chExt cx="1469902" cy="2775168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F20AD117-3FF4-4BDF-9FC3-7362284635F4}"/>
                    </a:ext>
                  </a:extLst>
                </p:cNvPr>
                <p:cNvSpPr/>
                <p:nvPr/>
              </p:nvSpPr>
              <p:spPr>
                <a:xfrm flipH="1">
                  <a:off x="2512623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9C21BFD2-B957-4A00-A115-874D1DA8DEEF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345750" cy="1621760"/>
                  <a:chOff x="1248226" y="4833217"/>
                  <a:chExt cx="1345750" cy="1621760"/>
                </a:xfrm>
              </p:grpSpPr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84E74E0A-BBBC-475B-B18A-4EDF5ABAAC39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B14A0F1C-5BFA-4C01-8056-4205B4CABD6A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片側の 2 つの角を丸めた四角形 144">
                    <a:extLst>
                      <a:ext uri="{FF2B5EF4-FFF2-40B4-BE49-F238E27FC236}">
                        <a16:creationId xmlns:a16="http://schemas.microsoft.com/office/drawing/2014/main" id="{E839C51C-5DA6-4FA8-A0D5-8356D45B3E50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ED4908E6-EDCE-43E9-AAA5-4BD8DD854ED0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2B96639F-479D-4DE2-A35A-A82AA624006D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506" name="雲 391">
                    <a:extLst>
                      <a:ext uri="{FF2B5EF4-FFF2-40B4-BE49-F238E27FC236}">
                        <a16:creationId xmlns:a16="http://schemas.microsoft.com/office/drawing/2014/main" id="{42E414F2-65EF-43A5-8393-82298264E92D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E6534FE7-8982-49EC-86BA-281DBD86ED24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510" name="グループ化 509">
                      <a:extLst>
                        <a:ext uri="{FF2B5EF4-FFF2-40B4-BE49-F238E27FC236}">
                          <a16:creationId xmlns:a16="http://schemas.microsoft.com/office/drawing/2014/main" id="{05BE45F7-D8BE-4B5D-A3CF-0A3EE1ED069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15" name="円/楕円 465">
                        <a:extLst>
                          <a:ext uri="{FF2B5EF4-FFF2-40B4-BE49-F238E27FC236}">
                            <a16:creationId xmlns:a16="http://schemas.microsoft.com/office/drawing/2014/main" id="{4CA587CE-3504-4E55-8A78-12EEDD8CDA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16" name="円/楕円 466">
                        <a:extLst>
                          <a:ext uri="{FF2B5EF4-FFF2-40B4-BE49-F238E27FC236}">
                            <a16:creationId xmlns:a16="http://schemas.microsoft.com/office/drawing/2014/main" id="{04E60EB9-88C6-49C5-B4B5-164E368CF4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11" name="グループ化 510">
                      <a:extLst>
                        <a:ext uri="{FF2B5EF4-FFF2-40B4-BE49-F238E27FC236}">
                          <a16:creationId xmlns:a16="http://schemas.microsoft.com/office/drawing/2014/main" id="{AF19CEAC-DFE3-42EC-909E-85A95E29E5C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13" name="円/楕円 463">
                        <a:extLst>
                          <a:ext uri="{FF2B5EF4-FFF2-40B4-BE49-F238E27FC236}">
                            <a16:creationId xmlns:a16="http://schemas.microsoft.com/office/drawing/2014/main" id="{6616AEDF-2DBE-4D27-B75E-FE97759319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14" name="円/楕円 464">
                        <a:extLst>
                          <a:ext uri="{FF2B5EF4-FFF2-40B4-BE49-F238E27FC236}">
                            <a16:creationId xmlns:a16="http://schemas.microsoft.com/office/drawing/2014/main" id="{9AE6D422-F78E-439C-B3E8-04462164BB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12" name="円/楕円 462">
                      <a:extLst>
                        <a:ext uri="{FF2B5EF4-FFF2-40B4-BE49-F238E27FC236}">
                          <a16:creationId xmlns:a16="http://schemas.microsoft.com/office/drawing/2014/main" id="{BFD7BAAB-CA27-4926-9E18-EA30173D73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08" name="円/楕円 449">
                    <a:extLst>
                      <a:ext uri="{FF2B5EF4-FFF2-40B4-BE49-F238E27FC236}">
                        <a16:creationId xmlns:a16="http://schemas.microsoft.com/office/drawing/2014/main" id="{0A0BA667-05F5-4D2C-8BEE-746F07665319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240E3031-AE4A-4997-8DAE-A83770B751F5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4" name="アーチ 503">
                  <a:extLst>
                    <a:ext uri="{FF2B5EF4-FFF2-40B4-BE49-F238E27FC236}">
                      <a16:creationId xmlns:a16="http://schemas.microsoft.com/office/drawing/2014/main" id="{CCA21D4D-9CC7-4B4B-AD38-062352983FB8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5" name="アーチ 504">
                  <a:extLst>
                    <a:ext uri="{FF2B5EF4-FFF2-40B4-BE49-F238E27FC236}">
                      <a16:creationId xmlns:a16="http://schemas.microsoft.com/office/drawing/2014/main" id="{075E4049-011D-45ED-8E81-BA5D54389FAE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EA87A268-18B8-44D5-8A13-10168445A9CB}"/>
                  </a:ext>
                </a:extLst>
              </p:cNvPr>
              <p:cNvSpPr/>
              <p:nvPr/>
            </p:nvSpPr>
            <p:spPr>
              <a:xfrm rot="16200000">
                <a:off x="1652323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EF6843E8-F10E-4251-8D49-6C30BCAA99EC}"/>
                  </a:ext>
                </a:extLst>
              </p:cNvPr>
              <p:cNvSpPr/>
              <p:nvPr/>
            </p:nvSpPr>
            <p:spPr>
              <a:xfrm rot="16200000">
                <a:off x="2240491" y="4410453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77C279B3-B16C-4995-8738-A9B6267BCCEC}"/>
                  </a:ext>
                </a:extLst>
              </p:cNvPr>
              <p:cNvSpPr/>
              <p:nvPr/>
            </p:nvSpPr>
            <p:spPr>
              <a:xfrm rot="5400000">
                <a:off x="1979022" y="479490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2015DC5F-DDD1-42C2-B816-75F0B9785290}"/>
                </a:ext>
              </a:extLst>
            </p:cNvPr>
            <p:cNvSpPr/>
            <p:nvPr/>
          </p:nvSpPr>
          <p:spPr>
            <a:xfrm>
              <a:off x="1430885" y="4328804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C4C81644-3225-4468-BF39-A7EBB129301D}"/>
                </a:ext>
              </a:extLst>
            </p:cNvPr>
            <p:cNvSpPr/>
            <p:nvPr/>
          </p:nvSpPr>
          <p:spPr>
            <a:xfrm rot="20700000">
              <a:off x="2618613" y="3878199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A97AA4F6-85C9-41A7-A958-0159B623040D}"/>
                </a:ext>
              </a:extLst>
            </p:cNvPr>
            <p:cNvSpPr/>
            <p:nvPr/>
          </p:nvSpPr>
          <p:spPr>
            <a:xfrm>
              <a:off x="1517753" y="4382183"/>
              <a:ext cx="325336" cy="32533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C88169B9-2DF7-4582-B54A-0A9172C7E2C1}"/>
                </a:ext>
              </a:extLst>
            </p:cNvPr>
            <p:cNvSpPr/>
            <p:nvPr/>
          </p:nvSpPr>
          <p:spPr>
            <a:xfrm>
              <a:off x="1599638" y="4408725"/>
              <a:ext cx="164984" cy="16498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A30FAEF1-34B5-43D1-A012-E0D9343B4F2C}"/>
                </a:ext>
              </a:extLst>
            </p:cNvPr>
            <p:cNvSpPr/>
            <p:nvPr/>
          </p:nvSpPr>
          <p:spPr>
            <a:xfrm>
              <a:off x="2101159" y="4382183"/>
              <a:ext cx="325336" cy="32533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324A4D84-DEEA-4CC9-B273-407311C86F5C}"/>
                </a:ext>
              </a:extLst>
            </p:cNvPr>
            <p:cNvSpPr/>
            <p:nvPr/>
          </p:nvSpPr>
          <p:spPr>
            <a:xfrm>
              <a:off x="2183044" y="4408725"/>
              <a:ext cx="164984" cy="16498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961BAB62-614B-4A0E-9096-787BCE86ACD2}"/>
              </a:ext>
            </a:extLst>
          </p:cNvPr>
          <p:cNvGrpSpPr/>
          <p:nvPr/>
        </p:nvGrpSpPr>
        <p:grpSpPr>
          <a:xfrm>
            <a:off x="4212536" y="3823892"/>
            <a:ext cx="1977939" cy="2640155"/>
            <a:chOff x="4212536" y="3668712"/>
            <a:chExt cx="2094197" cy="2795336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EC835AE4-CB0F-4D5C-9A52-D226A6ADA539}"/>
                </a:ext>
              </a:extLst>
            </p:cNvPr>
            <p:cNvGrpSpPr/>
            <p:nvPr/>
          </p:nvGrpSpPr>
          <p:grpSpPr>
            <a:xfrm>
              <a:off x="4212536" y="3668712"/>
              <a:ext cx="1474231" cy="2795336"/>
              <a:chOff x="4318691" y="3659640"/>
              <a:chExt cx="1474231" cy="2795336"/>
            </a:xfrm>
          </p:grpSpPr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75E64D7A-EAE0-40EB-9F2E-1562240E8FF3}"/>
                  </a:ext>
                </a:extLst>
              </p:cNvPr>
              <p:cNvGrpSpPr/>
              <p:nvPr/>
            </p:nvGrpSpPr>
            <p:grpSpPr>
              <a:xfrm>
                <a:off x="4318691" y="3659640"/>
                <a:ext cx="1474231" cy="2795336"/>
                <a:chOff x="4318691" y="3659640"/>
                <a:chExt cx="1474231" cy="2795336"/>
              </a:xfrm>
            </p:grpSpPr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9AE14425-8130-49B2-A92A-219FD6087366}"/>
                    </a:ext>
                  </a:extLst>
                </p:cNvPr>
                <p:cNvGrpSpPr/>
                <p:nvPr/>
              </p:nvGrpSpPr>
              <p:grpSpPr>
                <a:xfrm>
                  <a:off x="4318691" y="4833218"/>
                  <a:ext cx="1474231" cy="1621758"/>
                  <a:chOff x="4365585" y="5201111"/>
                  <a:chExt cx="1139359" cy="1253376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FCA4AB14-07BA-41F1-B432-DE8EE2D8A88D}"/>
                      </a:ext>
                    </a:extLst>
                  </p:cNvPr>
                  <p:cNvSpPr/>
                  <p:nvPr/>
                </p:nvSpPr>
                <p:spPr>
                  <a:xfrm flipH="1">
                    <a:off x="5346120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1E2B4EE2-A03C-4CCF-B438-FD0F908FA3E6}"/>
                      </a:ext>
                    </a:extLst>
                  </p:cNvPr>
                  <p:cNvSpPr/>
                  <p:nvPr/>
                </p:nvSpPr>
                <p:spPr>
                  <a:xfrm>
                    <a:off x="4365585" y="5537579"/>
                    <a:ext cx="158824" cy="91690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片側の 2 つの角を丸めた四角形 144">
                    <a:extLst>
                      <a:ext uri="{FF2B5EF4-FFF2-40B4-BE49-F238E27FC236}">
                        <a16:creationId xmlns:a16="http://schemas.microsoft.com/office/drawing/2014/main" id="{A99EFFD8-AB5F-4F28-BABF-E7EC2E5E66A6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94C2ED3B-722D-4E56-8229-846DEB37E9E6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二等辺三角形 554">
                    <a:extLst>
                      <a:ext uri="{FF2B5EF4-FFF2-40B4-BE49-F238E27FC236}">
                        <a16:creationId xmlns:a16="http://schemas.microsoft.com/office/drawing/2014/main" id="{561FE460-DA9B-4CB0-8C5D-66276256F8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38662A8F-DAEE-416E-8880-FD6CE34AB8CC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16ED68E0-5BA5-47F3-9E22-97E958E0E2F3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3AC86A03-F8DE-41B9-AB8F-23391510B0F1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44" name="グループ化 543">
                      <a:extLst>
                        <a:ext uri="{FF2B5EF4-FFF2-40B4-BE49-F238E27FC236}">
                          <a16:creationId xmlns:a16="http://schemas.microsoft.com/office/drawing/2014/main" id="{7897A12C-90FF-41B2-8E92-33DAC0D36C7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49" name="円/楕円 489">
                        <a:extLst>
                          <a:ext uri="{FF2B5EF4-FFF2-40B4-BE49-F238E27FC236}">
                            <a16:creationId xmlns:a16="http://schemas.microsoft.com/office/drawing/2014/main" id="{69D8CC19-A961-4B3C-831E-F63ED23C55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50" name="円/楕円 490">
                        <a:extLst>
                          <a:ext uri="{FF2B5EF4-FFF2-40B4-BE49-F238E27FC236}">
                            <a16:creationId xmlns:a16="http://schemas.microsoft.com/office/drawing/2014/main" id="{D4463810-D879-45B7-B4EC-FBAD642E33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45" name="グループ化 544">
                      <a:extLst>
                        <a:ext uri="{FF2B5EF4-FFF2-40B4-BE49-F238E27FC236}">
                          <a16:creationId xmlns:a16="http://schemas.microsoft.com/office/drawing/2014/main" id="{4D08A875-47CD-41EF-823C-AAA106CAB24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47" name="円/楕円 487">
                        <a:extLst>
                          <a:ext uri="{FF2B5EF4-FFF2-40B4-BE49-F238E27FC236}">
                            <a16:creationId xmlns:a16="http://schemas.microsoft.com/office/drawing/2014/main" id="{214611C3-201B-4C45-9B05-9D23B7C0F7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48" name="円/楕円 488">
                        <a:extLst>
                          <a:ext uri="{FF2B5EF4-FFF2-40B4-BE49-F238E27FC236}">
                            <a16:creationId xmlns:a16="http://schemas.microsoft.com/office/drawing/2014/main" id="{9F848A9F-797F-4D94-A509-C1D7608F62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46" name="円/楕円 486">
                      <a:extLst>
                        <a:ext uri="{FF2B5EF4-FFF2-40B4-BE49-F238E27FC236}">
                          <a16:creationId xmlns:a16="http://schemas.microsoft.com/office/drawing/2014/main" id="{37DB7270-1F57-47E4-8378-CF538CEE31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39" name="円/楕円 472">
                    <a:extLst>
                      <a:ext uri="{FF2B5EF4-FFF2-40B4-BE49-F238E27FC236}">
                        <a16:creationId xmlns:a16="http://schemas.microsoft.com/office/drawing/2014/main" id="{C488AD5D-1B54-40BB-B8BF-94C04D71D233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0" name="円/楕円 473">
                    <a:extLst>
                      <a:ext uri="{FF2B5EF4-FFF2-40B4-BE49-F238E27FC236}">
                        <a16:creationId xmlns:a16="http://schemas.microsoft.com/office/drawing/2014/main" id="{2EA6124E-ACA8-485B-8190-1453D844B9C1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41" name="グループ化 540">
                    <a:extLst>
                      <a:ext uri="{FF2B5EF4-FFF2-40B4-BE49-F238E27FC236}">
                        <a16:creationId xmlns:a16="http://schemas.microsoft.com/office/drawing/2014/main" id="{BA2B099F-12C9-45A0-9795-6AEF081F5848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542" name="円/楕円 662">
                      <a:extLst>
                        <a:ext uri="{FF2B5EF4-FFF2-40B4-BE49-F238E27FC236}">
                          <a16:creationId xmlns:a16="http://schemas.microsoft.com/office/drawing/2014/main" id="{E81E1C2E-F4C0-4C86-A43F-CF1461B5B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43" name="フリーフォーム: 図形 542">
                      <a:extLst>
                        <a:ext uri="{FF2B5EF4-FFF2-40B4-BE49-F238E27FC236}">
                          <a16:creationId xmlns:a16="http://schemas.microsoft.com/office/drawing/2014/main" id="{BB2710BE-7700-4CE2-B988-587CBF72F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257B57C7-EE34-4AD6-91BF-8810F0C589A9}"/>
                  </a:ext>
                </a:extLst>
              </p:cNvPr>
              <p:cNvSpPr/>
              <p:nvPr/>
            </p:nvSpPr>
            <p:spPr>
              <a:xfrm rot="16200000">
                <a:off x="4743186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68146DA3-BE70-4EFD-9241-52487CA2D698}"/>
                  </a:ext>
                </a:extLst>
              </p:cNvPr>
              <p:cNvSpPr/>
              <p:nvPr/>
            </p:nvSpPr>
            <p:spPr>
              <a:xfrm rot="16200000">
                <a:off x="5331354" y="4383219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3F2ACEA-49EB-4683-A772-15EA953E77A5}"/>
                  </a:ext>
                </a:extLst>
              </p:cNvPr>
              <p:cNvSpPr/>
              <p:nvPr/>
            </p:nvSpPr>
            <p:spPr>
              <a:xfrm rot="5400000">
                <a:off x="5039153" y="480519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54036D7D-4F03-421B-9DE0-478A1A0DF5AA}"/>
                </a:ext>
              </a:extLst>
            </p:cNvPr>
            <p:cNvSpPr/>
            <p:nvPr/>
          </p:nvSpPr>
          <p:spPr>
            <a:xfrm>
              <a:off x="4398218" y="4279107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B03387C3-8FFC-4B1A-9140-9274842F0088}"/>
                </a:ext>
              </a:extLst>
            </p:cNvPr>
            <p:cNvSpPr/>
            <p:nvPr/>
          </p:nvSpPr>
          <p:spPr>
            <a:xfrm rot="20700000">
              <a:off x="5606636" y="3871693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2E068A2F-D1E2-4471-9149-66CCFF56A63B}"/>
                </a:ext>
              </a:extLst>
            </p:cNvPr>
            <p:cNvGrpSpPr/>
            <p:nvPr/>
          </p:nvGrpSpPr>
          <p:grpSpPr>
            <a:xfrm>
              <a:off x="4485985" y="4364991"/>
              <a:ext cx="355096" cy="216852"/>
              <a:chOff x="2948139" y="4391574"/>
              <a:chExt cx="681057" cy="415914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D4BB1732-A161-4AEF-95D4-87A1B9B03200}"/>
                  </a:ext>
                </a:extLst>
              </p:cNvPr>
              <p:cNvSpPr/>
              <p:nvPr/>
            </p:nvSpPr>
            <p:spPr>
              <a:xfrm>
                <a:off x="2948139" y="4391574"/>
                <a:ext cx="681057" cy="415914"/>
              </a:xfrm>
              <a:custGeom>
                <a:avLst/>
                <a:gdLst>
                  <a:gd name="connsiteX0" fmla="*/ 339520 w 681057"/>
                  <a:gd name="connsiteY0" fmla="*/ 0 h 415914"/>
                  <a:gd name="connsiteX1" fmla="*/ 669958 w 681057"/>
                  <a:gd name="connsiteY1" fmla="*/ 269315 h 415914"/>
                  <a:gd name="connsiteX2" fmla="*/ 672270 w 681057"/>
                  <a:gd name="connsiteY2" fmla="*/ 292253 h 415914"/>
                  <a:gd name="connsiteX3" fmla="*/ 674226 w 681057"/>
                  <a:gd name="connsiteY3" fmla="*/ 295154 h 415914"/>
                  <a:gd name="connsiteX4" fmla="*/ 681057 w 681057"/>
                  <a:gd name="connsiteY4" fmla="*/ 328989 h 415914"/>
                  <a:gd name="connsiteX5" fmla="*/ 594132 w 681057"/>
                  <a:gd name="connsiteY5" fmla="*/ 415914 h 415914"/>
                  <a:gd name="connsiteX6" fmla="*/ 514038 w 681057"/>
                  <a:gd name="connsiteY6" fmla="*/ 362824 h 415914"/>
                  <a:gd name="connsiteX7" fmla="*/ 508883 w 681057"/>
                  <a:gd name="connsiteY7" fmla="*/ 337290 h 415914"/>
                  <a:gd name="connsiteX8" fmla="*/ 508165 w 681057"/>
                  <a:gd name="connsiteY8" fmla="*/ 337290 h 415914"/>
                  <a:gd name="connsiteX9" fmla="*/ 339520 w 681057"/>
                  <a:gd name="connsiteY9" fmla="*/ 168645 h 415914"/>
                  <a:gd name="connsiteX10" fmla="*/ 184128 w 681057"/>
                  <a:gd name="connsiteY10" fmla="*/ 271646 h 415914"/>
                  <a:gd name="connsiteX11" fmla="*/ 173200 w 681057"/>
                  <a:gd name="connsiteY11" fmla="*/ 325772 h 415914"/>
                  <a:gd name="connsiteX12" fmla="*/ 173850 w 681057"/>
                  <a:gd name="connsiteY12" fmla="*/ 328989 h 415914"/>
                  <a:gd name="connsiteX13" fmla="*/ 86925 w 681057"/>
                  <a:gd name="connsiteY13" fmla="*/ 415914 h 415914"/>
                  <a:gd name="connsiteX14" fmla="*/ 0 w 681057"/>
                  <a:gd name="connsiteY14" fmla="*/ 328989 h 415914"/>
                  <a:gd name="connsiteX15" fmla="*/ 6125 w 681057"/>
                  <a:gd name="connsiteY15" fmla="*/ 298650 h 415914"/>
                  <a:gd name="connsiteX16" fmla="*/ 9082 w 681057"/>
                  <a:gd name="connsiteY16" fmla="*/ 269315 h 415914"/>
                  <a:gd name="connsiteX17" fmla="*/ 339520 w 681057"/>
                  <a:gd name="connsiteY17" fmla="*/ 0 h 41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1057" h="415914">
                    <a:moveTo>
                      <a:pt x="339520" y="0"/>
                    </a:moveTo>
                    <a:cubicBezTo>
                      <a:pt x="502515" y="0"/>
                      <a:pt x="638507" y="115617"/>
                      <a:pt x="669958" y="269315"/>
                    </a:cubicBezTo>
                    <a:lnTo>
                      <a:pt x="672270" y="292253"/>
                    </a:lnTo>
                    <a:lnTo>
                      <a:pt x="674226" y="295154"/>
                    </a:lnTo>
                    <a:cubicBezTo>
                      <a:pt x="678625" y="305554"/>
                      <a:pt x="681057" y="316987"/>
                      <a:pt x="681057" y="328989"/>
                    </a:cubicBezTo>
                    <a:cubicBezTo>
                      <a:pt x="681057" y="376996"/>
                      <a:pt x="642139" y="415914"/>
                      <a:pt x="594132" y="415914"/>
                    </a:cubicBezTo>
                    <a:cubicBezTo>
                      <a:pt x="558127" y="415914"/>
                      <a:pt x="527234" y="394023"/>
                      <a:pt x="514038" y="362824"/>
                    </a:cubicBezTo>
                    <a:lnTo>
                      <a:pt x="508883" y="337290"/>
                    </a:lnTo>
                    <a:lnTo>
                      <a:pt x="508165" y="337290"/>
                    </a:lnTo>
                    <a:cubicBezTo>
                      <a:pt x="508165" y="244150"/>
                      <a:pt x="432660" y="168645"/>
                      <a:pt x="339520" y="168645"/>
                    </a:cubicBezTo>
                    <a:cubicBezTo>
                      <a:pt x="269665" y="168645"/>
                      <a:pt x="209730" y="211116"/>
                      <a:pt x="184128" y="271646"/>
                    </a:cubicBezTo>
                    <a:lnTo>
                      <a:pt x="173200" y="325772"/>
                    </a:lnTo>
                    <a:lnTo>
                      <a:pt x="173850" y="328989"/>
                    </a:lnTo>
                    <a:cubicBezTo>
                      <a:pt x="173850" y="376996"/>
                      <a:pt x="134932" y="415914"/>
                      <a:pt x="86925" y="415914"/>
                    </a:cubicBezTo>
                    <a:cubicBezTo>
                      <a:pt x="38918" y="415914"/>
                      <a:pt x="0" y="376996"/>
                      <a:pt x="0" y="328989"/>
                    </a:cubicBezTo>
                    <a:lnTo>
                      <a:pt x="6125" y="298650"/>
                    </a:lnTo>
                    <a:lnTo>
                      <a:pt x="9082" y="269315"/>
                    </a:lnTo>
                    <a:cubicBezTo>
                      <a:pt x="40533" y="115617"/>
                      <a:pt x="176525" y="0"/>
                      <a:pt x="3395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A8E96EF7-6763-44E7-992C-B3FAF5C5AC0C}"/>
                  </a:ext>
                </a:extLst>
              </p:cNvPr>
              <p:cNvSpPr/>
              <p:nvPr/>
            </p:nvSpPr>
            <p:spPr>
              <a:xfrm>
                <a:off x="3218888" y="4413487"/>
                <a:ext cx="124632" cy="12463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CD1C5BAA-FF47-4582-B50B-28E8F33D1201}"/>
                </a:ext>
              </a:extLst>
            </p:cNvPr>
            <p:cNvGrpSpPr/>
            <p:nvPr/>
          </p:nvGrpSpPr>
          <p:grpSpPr>
            <a:xfrm>
              <a:off x="5043197" y="4364991"/>
              <a:ext cx="355096" cy="216852"/>
              <a:chOff x="2948139" y="4391574"/>
              <a:chExt cx="681057" cy="415914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E9423726-AFD5-45F9-B7ED-4D96ADF579A5}"/>
                  </a:ext>
                </a:extLst>
              </p:cNvPr>
              <p:cNvSpPr/>
              <p:nvPr/>
            </p:nvSpPr>
            <p:spPr>
              <a:xfrm>
                <a:off x="2948139" y="4391574"/>
                <a:ext cx="681057" cy="415914"/>
              </a:xfrm>
              <a:custGeom>
                <a:avLst/>
                <a:gdLst>
                  <a:gd name="connsiteX0" fmla="*/ 339520 w 681057"/>
                  <a:gd name="connsiteY0" fmla="*/ 0 h 415914"/>
                  <a:gd name="connsiteX1" fmla="*/ 669958 w 681057"/>
                  <a:gd name="connsiteY1" fmla="*/ 269315 h 415914"/>
                  <a:gd name="connsiteX2" fmla="*/ 672270 w 681057"/>
                  <a:gd name="connsiteY2" fmla="*/ 292253 h 415914"/>
                  <a:gd name="connsiteX3" fmla="*/ 674226 w 681057"/>
                  <a:gd name="connsiteY3" fmla="*/ 295154 h 415914"/>
                  <a:gd name="connsiteX4" fmla="*/ 681057 w 681057"/>
                  <a:gd name="connsiteY4" fmla="*/ 328989 h 415914"/>
                  <a:gd name="connsiteX5" fmla="*/ 594132 w 681057"/>
                  <a:gd name="connsiteY5" fmla="*/ 415914 h 415914"/>
                  <a:gd name="connsiteX6" fmla="*/ 514038 w 681057"/>
                  <a:gd name="connsiteY6" fmla="*/ 362824 h 415914"/>
                  <a:gd name="connsiteX7" fmla="*/ 508883 w 681057"/>
                  <a:gd name="connsiteY7" fmla="*/ 337290 h 415914"/>
                  <a:gd name="connsiteX8" fmla="*/ 508165 w 681057"/>
                  <a:gd name="connsiteY8" fmla="*/ 337290 h 415914"/>
                  <a:gd name="connsiteX9" fmla="*/ 339520 w 681057"/>
                  <a:gd name="connsiteY9" fmla="*/ 168645 h 415914"/>
                  <a:gd name="connsiteX10" fmla="*/ 184128 w 681057"/>
                  <a:gd name="connsiteY10" fmla="*/ 271646 h 415914"/>
                  <a:gd name="connsiteX11" fmla="*/ 173200 w 681057"/>
                  <a:gd name="connsiteY11" fmla="*/ 325772 h 415914"/>
                  <a:gd name="connsiteX12" fmla="*/ 173850 w 681057"/>
                  <a:gd name="connsiteY12" fmla="*/ 328989 h 415914"/>
                  <a:gd name="connsiteX13" fmla="*/ 86925 w 681057"/>
                  <a:gd name="connsiteY13" fmla="*/ 415914 h 415914"/>
                  <a:gd name="connsiteX14" fmla="*/ 0 w 681057"/>
                  <a:gd name="connsiteY14" fmla="*/ 328989 h 415914"/>
                  <a:gd name="connsiteX15" fmla="*/ 6125 w 681057"/>
                  <a:gd name="connsiteY15" fmla="*/ 298650 h 415914"/>
                  <a:gd name="connsiteX16" fmla="*/ 9082 w 681057"/>
                  <a:gd name="connsiteY16" fmla="*/ 269315 h 415914"/>
                  <a:gd name="connsiteX17" fmla="*/ 339520 w 681057"/>
                  <a:gd name="connsiteY17" fmla="*/ 0 h 41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1057" h="415914">
                    <a:moveTo>
                      <a:pt x="339520" y="0"/>
                    </a:moveTo>
                    <a:cubicBezTo>
                      <a:pt x="502515" y="0"/>
                      <a:pt x="638507" y="115617"/>
                      <a:pt x="669958" y="269315"/>
                    </a:cubicBezTo>
                    <a:lnTo>
                      <a:pt x="672270" y="292253"/>
                    </a:lnTo>
                    <a:lnTo>
                      <a:pt x="674226" y="295154"/>
                    </a:lnTo>
                    <a:cubicBezTo>
                      <a:pt x="678625" y="305554"/>
                      <a:pt x="681057" y="316987"/>
                      <a:pt x="681057" y="328989"/>
                    </a:cubicBezTo>
                    <a:cubicBezTo>
                      <a:pt x="681057" y="376996"/>
                      <a:pt x="642139" y="415914"/>
                      <a:pt x="594132" y="415914"/>
                    </a:cubicBezTo>
                    <a:cubicBezTo>
                      <a:pt x="558127" y="415914"/>
                      <a:pt x="527234" y="394023"/>
                      <a:pt x="514038" y="362824"/>
                    </a:cubicBezTo>
                    <a:lnTo>
                      <a:pt x="508883" y="337290"/>
                    </a:lnTo>
                    <a:lnTo>
                      <a:pt x="508165" y="337290"/>
                    </a:lnTo>
                    <a:cubicBezTo>
                      <a:pt x="508165" y="244150"/>
                      <a:pt x="432660" y="168645"/>
                      <a:pt x="339520" y="168645"/>
                    </a:cubicBezTo>
                    <a:cubicBezTo>
                      <a:pt x="269665" y="168645"/>
                      <a:pt x="209730" y="211116"/>
                      <a:pt x="184128" y="271646"/>
                    </a:cubicBezTo>
                    <a:lnTo>
                      <a:pt x="173200" y="325772"/>
                    </a:lnTo>
                    <a:lnTo>
                      <a:pt x="173850" y="328989"/>
                    </a:lnTo>
                    <a:cubicBezTo>
                      <a:pt x="173850" y="376996"/>
                      <a:pt x="134932" y="415914"/>
                      <a:pt x="86925" y="415914"/>
                    </a:cubicBezTo>
                    <a:cubicBezTo>
                      <a:pt x="38918" y="415914"/>
                      <a:pt x="0" y="376996"/>
                      <a:pt x="0" y="328989"/>
                    </a:cubicBezTo>
                    <a:lnTo>
                      <a:pt x="6125" y="298650"/>
                    </a:lnTo>
                    <a:lnTo>
                      <a:pt x="9082" y="269315"/>
                    </a:lnTo>
                    <a:cubicBezTo>
                      <a:pt x="40533" y="115617"/>
                      <a:pt x="176525" y="0"/>
                      <a:pt x="3395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6CE3E9D7-C218-4723-A1C9-75D7B3FC9D61}"/>
                  </a:ext>
                </a:extLst>
              </p:cNvPr>
              <p:cNvSpPr/>
              <p:nvPr/>
            </p:nvSpPr>
            <p:spPr>
              <a:xfrm>
                <a:off x="3218888" y="4413487"/>
                <a:ext cx="124632" cy="12463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0FFB5E67-54D2-4438-ACD3-154193920C8F}"/>
              </a:ext>
            </a:extLst>
          </p:cNvPr>
          <p:cNvGrpSpPr/>
          <p:nvPr/>
        </p:nvGrpSpPr>
        <p:grpSpPr>
          <a:xfrm>
            <a:off x="7179247" y="3838762"/>
            <a:ext cx="1964754" cy="2604673"/>
            <a:chOff x="7179246" y="3685666"/>
            <a:chExt cx="2080237" cy="2757769"/>
          </a:xfrm>
        </p:grpSpPr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0AE8BDB7-DD9F-45FB-BB36-0B7859DA097A}"/>
                </a:ext>
              </a:extLst>
            </p:cNvPr>
            <p:cNvGrpSpPr/>
            <p:nvPr/>
          </p:nvGrpSpPr>
          <p:grpSpPr>
            <a:xfrm>
              <a:off x="7179246" y="3685666"/>
              <a:ext cx="1460317" cy="2757769"/>
              <a:chOff x="7179246" y="3676594"/>
              <a:chExt cx="1460317" cy="2757769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2F7E9511-E8B3-4A18-9301-0C58A126E435}"/>
                  </a:ext>
                </a:extLst>
              </p:cNvPr>
              <p:cNvGrpSpPr/>
              <p:nvPr/>
            </p:nvGrpSpPr>
            <p:grpSpPr>
              <a:xfrm>
                <a:off x="7179246" y="3676594"/>
                <a:ext cx="1460317" cy="2757769"/>
                <a:chOff x="7179246" y="3685220"/>
                <a:chExt cx="1460317" cy="2757769"/>
              </a:xfrm>
            </p:grpSpPr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A4F95923-C6A5-427F-9A4E-77D23CF74A4F}"/>
                    </a:ext>
                  </a:extLst>
                </p:cNvPr>
                <p:cNvGrpSpPr/>
                <p:nvPr/>
              </p:nvGrpSpPr>
              <p:grpSpPr>
                <a:xfrm>
                  <a:off x="7179246" y="4833216"/>
                  <a:ext cx="1460317" cy="1609773"/>
                  <a:chOff x="7179246" y="4833216"/>
                  <a:chExt cx="1460317" cy="1609773"/>
                </a:xfrm>
              </p:grpSpPr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90508F45-5AD9-4D48-BB7B-654C235127BE}"/>
                      </a:ext>
                    </a:extLst>
                  </p:cNvPr>
                  <p:cNvSpPr/>
                  <p:nvPr/>
                </p:nvSpPr>
                <p:spPr>
                  <a:xfrm flipH="1">
                    <a:off x="8455218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4853C0E6-B2FD-46B2-9B12-EC021CBC6D03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0D43024A-A693-450C-AE66-8DA87BAEEC7C}"/>
                      </a:ext>
                    </a:extLst>
                  </p:cNvPr>
                  <p:cNvSpPr/>
                  <p:nvPr/>
                </p:nvSpPr>
                <p:spPr>
                  <a:xfrm>
                    <a:off x="7179246" y="518205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片側の 2 つの角を丸めた四角形 144">
                    <a:extLst>
                      <a:ext uri="{FF2B5EF4-FFF2-40B4-BE49-F238E27FC236}">
                        <a16:creationId xmlns:a16="http://schemas.microsoft.com/office/drawing/2014/main" id="{30B953A5-4A4E-4897-A2C7-07EDF1DAED7D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8" name="台形 587">
                    <a:extLst>
                      <a:ext uri="{FF2B5EF4-FFF2-40B4-BE49-F238E27FC236}">
                        <a16:creationId xmlns:a16="http://schemas.microsoft.com/office/drawing/2014/main" id="{69D687F7-725F-454F-996F-39441EC503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9" name="楕円 588">
                    <a:extLst>
                      <a:ext uri="{FF2B5EF4-FFF2-40B4-BE49-F238E27FC236}">
                        <a16:creationId xmlns:a16="http://schemas.microsoft.com/office/drawing/2014/main" id="{EAFEF5F0-97AA-4B24-B393-E0A5AD4B7D43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台形 731">
                    <a:extLst>
                      <a:ext uri="{FF2B5EF4-FFF2-40B4-BE49-F238E27FC236}">
                        <a16:creationId xmlns:a16="http://schemas.microsoft.com/office/drawing/2014/main" id="{D865564C-E353-4783-81E9-643650ED028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91" name="グループ化 590">
                    <a:extLst>
                      <a:ext uri="{FF2B5EF4-FFF2-40B4-BE49-F238E27FC236}">
                        <a16:creationId xmlns:a16="http://schemas.microsoft.com/office/drawing/2014/main" id="{2F46F419-BFE6-4FD6-9282-EF552C79999C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598" name="平行四辺形 597">
                      <a:extLst>
                        <a:ext uri="{FF2B5EF4-FFF2-40B4-BE49-F238E27FC236}">
                          <a16:creationId xmlns:a16="http://schemas.microsoft.com/office/drawing/2014/main" id="{B32A4345-69F9-49D6-94D1-AD04D5DD0F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9" name="平行四辺形 598">
                      <a:extLst>
                        <a:ext uri="{FF2B5EF4-FFF2-40B4-BE49-F238E27FC236}">
                          <a16:creationId xmlns:a16="http://schemas.microsoft.com/office/drawing/2014/main" id="{B477F690-2840-43A9-97D9-85F60A37D2F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2" name="台形 591">
                    <a:extLst>
                      <a:ext uri="{FF2B5EF4-FFF2-40B4-BE49-F238E27FC236}">
                        <a16:creationId xmlns:a16="http://schemas.microsoft.com/office/drawing/2014/main" id="{66EDFDB7-0035-402B-B858-EA8E19C95D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93" name="グループ化 592">
                    <a:extLst>
                      <a:ext uri="{FF2B5EF4-FFF2-40B4-BE49-F238E27FC236}">
                        <a16:creationId xmlns:a16="http://schemas.microsoft.com/office/drawing/2014/main" id="{2B74E42B-341D-4618-8AF3-A9D7FD134BD0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596" name="平行四辺形 595">
                      <a:extLst>
                        <a:ext uri="{FF2B5EF4-FFF2-40B4-BE49-F238E27FC236}">
                          <a16:creationId xmlns:a16="http://schemas.microsoft.com/office/drawing/2014/main" id="{E23B9C81-1969-40A4-BF2F-7AED63194D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7" name="平行四辺形 596">
                      <a:extLst>
                        <a:ext uri="{FF2B5EF4-FFF2-40B4-BE49-F238E27FC236}">
                          <a16:creationId xmlns:a16="http://schemas.microsoft.com/office/drawing/2014/main" id="{B34AB3D2-3D03-4CCF-B48F-5893FA5E728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90D6E3FB-59A9-4B10-A526-784AB7C6E438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4BA45572-FA40-43B5-86B0-0546C1C543EE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E2652D07-138D-47B4-8A5F-6E87FF07643F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A24751A0-82FB-4ECA-9492-D5E5EDED216A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57BA71F6-79DB-464A-80AC-842A1D897C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582" name="円/楕円 620">
                      <a:extLst>
                        <a:ext uri="{FF2B5EF4-FFF2-40B4-BE49-F238E27FC236}">
                          <a16:creationId xmlns:a16="http://schemas.microsoft.com/office/drawing/2014/main" id="{C8E622DA-B1E3-4C1E-9911-5F29E13BE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3" name="円/楕円 621">
                      <a:extLst>
                        <a:ext uri="{FF2B5EF4-FFF2-40B4-BE49-F238E27FC236}">
                          <a16:creationId xmlns:a16="http://schemas.microsoft.com/office/drawing/2014/main" id="{0587C9C0-9AD4-4D5C-B48A-2055A0B227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8C9533F5-DC32-404F-A189-1848592BE10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580" name="円/楕円 618">
                      <a:extLst>
                        <a:ext uri="{FF2B5EF4-FFF2-40B4-BE49-F238E27FC236}">
                          <a16:creationId xmlns:a16="http://schemas.microsoft.com/office/drawing/2014/main" id="{67168148-F9A3-4ED5-968E-D504FD2C4B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1" name="円/楕円 619">
                      <a:extLst>
                        <a:ext uri="{FF2B5EF4-FFF2-40B4-BE49-F238E27FC236}">
                          <a16:creationId xmlns:a16="http://schemas.microsoft.com/office/drawing/2014/main" id="{728B9BA4-8A96-4E99-AD8E-C9597137F7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213DE9C8-808F-4516-8584-73822ED3BE74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6" name="月 575">
                    <a:extLst>
                      <a:ext uri="{FF2B5EF4-FFF2-40B4-BE49-F238E27FC236}">
                        <a16:creationId xmlns:a16="http://schemas.microsoft.com/office/drawing/2014/main" id="{2D0D5AD8-7EFC-4AF3-8F43-DA2829C426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7" name="月 576">
                    <a:extLst>
                      <a:ext uri="{FF2B5EF4-FFF2-40B4-BE49-F238E27FC236}">
                        <a16:creationId xmlns:a16="http://schemas.microsoft.com/office/drawing/2014/main" id="{6BB3DDF4-9B8A-4DD8-8465-34978A85D6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B58BC884-534D-47CE-AC49-62431FB7E8E4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9" name="月 578">
                    <a:extLst>
                      <a:ext uri="{FF2B5EF4-FFF2-40B4-BE49-F238E27FC236}">
                        <a16:creationId xmlns:a16="http://schemas.microsoft.com/office/drawing/2014/main" id="{B431700B-18FB-4BCB-AE02-814FDE3DDE92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09C001A8-CA53-4E87-8735-893952D0F68A}"/>
                  </a:ext>
                </a:extLst>
              </p:cNvPr>
              <p:cNvSpPr/>
              <p:nvPr/>
            </p:nvSpPr>
            <p:spPr>
              <a:xfrm rot="16200000">
                <a:off x="7578264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1B55D970-4AE6-4255-9899-DD8794B83CBB}"/>
                  </a:ext>
                </a:extLst>
              </p:cNvPr>
              <p:cNvSpPr/>
              <p:nvPr/>
            </p:nvSpPr>
            <p:spPr>
              <a:xfrm rot="16200000">
                <a:off x="8166432" y="430640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0CDFE572-F4D3-4D23-913F-B2195B6F2CB7}"/>
                  </a:ext>
                </a:extLst>
              </p:cNvPr>
              <p:cNvSpPr/>
              <p:nvPr/>
            </p:nvSpPr>
            <p:spPr>
              <a:xfrm rot="5400000">
                <a:off x="7887633" y="4787344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EAE6B4C8-5B2C-4CB4-A4CE-E355B76B7F0D}"/>
                </a:ext>
              </a:extLst>
            </p:cNvPr>
            <p:cNvSpPr/>
            <p:nvPr/>
          </p:nvSpPr>
          <p:spPr>
            <a:xfrm>
              <a:off x="7351989" y="4240188"/>
              <a:ext cx="1094350" cy="43843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10190C7E-FC21-4470-8F9E-24811406C368}"/>
                </a:ext>
              </a:extLst>
            </p:cNvPr>
            <p:cNvSpPr/>
            <p:nvPr/>
          </p:nvSpPr>
          <p:spPr>
            <a:xfrm rot="20700000">
              <a:off x="8559386" y="3871693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FEC2AC7E-F89E-4676-9A7D-FBE6302513D3}"/>
                </a:ext>
              </a:extLst>
            </p:cNvPr>
            <p:cNvGrpSpPr/>
            <p:nvPr/>
          </p:nvGrpSpPr>
          <p:grpSpPr>
            <a:xfrm>
              <a:off x="7432673" y="4352157"/>
              <a:ext cx="382141" cy="210066"/>
              <a:chOff x="7372115" y="4475470"/>
              <a:chExt cx="511113" cy="280962"/>
            </a:xfrm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302A8140-C0FB-448D-833F-3130317F84D6}"/>
                  </a:ext>
                </a:extLst>
              </p:cNvPr>
              <p:cNvSpPr/>
              <p:nvPr/>
            </p:nvSpPr>
            <p:spPr>
              <a:xfrm>
                <a:off x="7372115" y="4475470"/>
                <a:ext cx="511113" cy="280962"/>
              </a:xfrm>
              <a:custGeom>
                <a:avLst/>
                <a:gdLst>
                  <a:gd name="connsiteX0" fmla="*/ 255556 w 511113"/>
                  <a:gd name="connsiteY0" fmla="*/ 0 h 280962"/>
                  <a:gd name="connsiteX1" fmla="*/ 509781 w 511113"/>
                  <a:gd name="connsiteY1" fmla="*/ 136993 h 280962"/>
                  <a:gd name="connsiteX2" fmla="*/ 511113 w 511113"/>
                  <a:gd name="connsiteY2" fmla="*/ 140481 h 280962"/>
                  <a:gd name="connsiteX3" fmla="*/ 509781 w 511113"/>
                  <a:gd name="connsiteY3" fmla="*/ 143969 h 280962"/>
                  <a:gd name="connsiteX4" fmla="*/ 255556 w 511113"/>
                  <a:gd name="connsiteY4" fmla="*/ 280962 h 280962"/>
                  <a:gd name="connsiteX5" fmla="*/ 1331 w 511113"/>
                  <a:gd name="connsiteY5" fmla="*/ 143969 h 280962"/>
                  <a:gd name="connsiteX6" fmla="*/ 0 w 511113"/>
                  <a:gd name="connsiteY6" fmla="*/ 140481 h 280962"/>
                  <a:gd name="connsiteX7" fmla="*/ 1331 w 511113"/>
                  <a:gd name="connsiteY7" fmla="*/ 136993 h 280962"/>
                  <a:gd name="connsiteX8" fmla="*/ 255556 w 511113"/>
                  <a:gd name="connsiteY8" fmla="*/ 0 h 2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113" h="280962">
                    <a:moveTo>
                      <a:pt x="255556" y="0"/>
                    </a:moveTo>
                    <a:cubicBezTo>
                      <a:pt x="369841" y="0"/>
                      <a:pt x="467896" y="56488"/>
                      <a:pt x="509781" y="136993"/>
                    </a:cubicBezTo>
                    <a:lnTo>
                      <a:pt x="511113" y="140481"/>
                    </a:lnTo>
                    <a:lnTo>
                      <a:pt x="509781" y="143969"/>
                    </a:lnTo>
                    <a:cubicBezTo>
                      <a:pt x="467896" y="224474"/>
                      <a:pt x="369841" y="280962"/>
                      <a:pt x="255556" y="280962"/>
                    </a:cubicBezTo>
                    <a:cubicBezTo>
                      <a:pt x="141272" y="280962"/>
                      <a:pt x="43216" y="224474"/>
                      <a:pt x="1331" y="143969"/>
                    </a:cubicBezTo>
                    <a:lnTo>
                      <a:pt x="0" y="140481"/>
                    </a:lnTo>
                    <a:lnTo>
                      <a:pt x="1331" y="136993"/>
                    </a:lnTo>
                    <a:cubicBezTo>
                      <a:pt x="43216" y="56488"/>
                      <a:pt x="141272" y="0"/>
                      <a:pt x="2555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8D0220FF-812A-41C5-B47E-FD7385CC5BBE}"/>
                  </a:ext>
                </a:extLst>
              </p:cNvPr>
              <p:cNvSpPr/>
              <p:nvPr/>
            </p:nvSpPr>
            <p:spPr>
              <a:xfrm>
                <a:off x="7597415" y="4508770"/>
                <a:ext cx="61150" cy="22354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BD4A34AE-C8F2-47AA-954E-5323C900717E}"/>
                </a:ext>
              </a:extLst>
            </p:cNvPr>
            <p:cNvGrpSpPr/>
            <p:nvPr/>
          </p:nvGrpSpPr>
          <p:grpSpPr>
            <a:xfrm>
              <a:off x="7992267" y="4352157"/>
              <a:ext cx="382141" cy="210066"/>
              <a:chOff x="7372115" y="4475470"/>
              <a:chExt cx="511113" cy="280962"/>
            </a:xfrm>
          </p:grpSpPr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1716C44D-D8B1-4501-84CC-348ED367584D}"/>
                  </a:ext>
                </a:extLst>
              </p:cNvPr>
              <p:cNvSpPr/>
              <p:nvPr/>
            </p:nvSpPr>
            <p:spPr>
              <a:xfrm>
                <a:off x="7372115" y="4475470"/>
                <a:ext cx="511113" cy="280962"/>
              </a:xfrm>
              <a:custGeom>
                <a:avLst/>
                <a:gdLst>
                  <a:gd name="connsiteX0" fmla="*/ 255556 w 511113"/>
                  <a:gd name="connsiteY0" fmla="*/ 0 h 280962"/>
                  <a:gd name="connsiteX1" fmla="*/ 509781 w 511113"/>
                  <a:gd name="connsiteY1" fmla="*/ 136993 h 280962"/>
                  <a:gd name="connsiteX2" fmla="*/ 511113 w 511113"/>
                  <a:gd name="connsiteY2" fmla="*/ 140481 h 280962"/>
                  <a:gd name="connsiteX3" fmla="*/ 509781 w 511113"/>
                  <a:gd name="connsiteY3" fmla="*/ 143969 h 280962"/>
                  <a:gd name="connsiteX4" fmla="*/ 255556 w 511113"/>
                  <a:gd name="connsiteY4" fmla="*/ 280962 h 280962"/>
                  <a:gd name="connsiteX5" fmla="*/ 1331 w 511113"/>
                  <a:gd name="connsiteY5" fmla="*/ 143969 h 280962"/>
                  <a:gd name="connsiteX6" fmla="*/ 0 w 511113"/>
                  <a:gd name="connsiteY6" fmla="*/ 140481 h 280962"/>
                  <a:gd name="connsiteX7" fmla="*/ 1331 w 511113"/>
                  <a:gd name="connsiteY7" fmla="*/ 136993 h 280962"/>
                  <a:gd name="connsiteX8" fmla="*/ 255556 w 511113"/>
                  <a:gd name="connsiteY8" fmla="*/ 0 h 2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113" h="280962">
                    <a:moveTo>
                      <a:pt x="255556" y="0"/>
                    </a:moveTo>
                    <a:cubicBezTo>
                      <a:pt x="369841" y="0"/>
                      <a:pt x="467896" y="56488"/>
                      <a:pt x="509781" y="136993"/>
                    </a:cubicBezTo>
                    <a:lnTo>
                      <a:pt x="511113" y="140481"/>
                    </a:lnTo>
                    <a:lnTo>
                      <a:pt x="509781" y="143969"/>
                    </a:lnTo>
                    <a:cubicBezTo>
                      <a:pt x="467896" y="224474"/>
                      <a:pt x="369841" y="280962"/>
                      <a:pt x="255556" y="280962"/>
                    </a:cubicBezTo>
                    <a:cubicBezTo>
                      <a:pt x="141272" y="280962"/>
                      <a:pt x="43216" y="224474"/>
                      <a:pt x="1331" y="143969"/>
                    </a:cubicBezTo>
                    <a:lnTo>
                      <a:pt x="0" y="140481"/>
                    </a:lnTo>
                    <a:lnTo>
                      <a:pt x="1331" y="136993"/>
                    </a:lnTo>
                    <a:cubicBezTo>
                      <a:pt x="43216" y="56488"/>
                      <a:pt x="141272" y="0"/>
                      <a:pt x="2555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CEA5613E-6F30-4E66-98D6-76F3B5CCC6C4}"/>
                  </a:ext>
                </a:extLst>
              </p:cNvPr>
              <p:cNvSpPr/>
              <p:nvPr/>
            </p:nvSpPr>
            <p:spPr>
              <a:xfrm>
                <a:off x="7597415" y="4508770"/>
                <a:ext cx="61150" cy="22354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6410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pptxc77_安眠マスクで眠る男性のイラスト</dc:title>
  <dc:subject>pptxc77_安眠マスクで眠る男性のイラスト</dc:subject>
  <dc:creator>でじけろお</dc:creator>
  <cp:revision>1</cp:revision>
  <dcterms:created xsi:type="dcterms:W3CDTF">2018-05-20T00:31:01Z</dcterms:created>
  <dcterms:modified xsi:type="dcterms:W3CDTF">2020-01-26T14:57:23Z</dcterms:modified>
  <cp:version>1</cp:version>
</cp:coreProperties>
</file>